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92" r:id="rId3"/>
    <p:sldId id="257" r:id="rId4"/>
    <p:sldId id="284" r:id="rId5"/>
    <p:sldId id="272" r:id="rId6"/>
    <p:sldId id="273" r:id="rId7"/>
    <p:sldId id="294" r:id="rId8"/>
    <p:sldId id="285" r:id="rId9"/>
    <p:sldId id="274" r:id="rId10"/>
    <p:sldId id="277" r:id="rId11"/>
    <p:sldId id="280" r:id="rId12"/>
    <p:sldId id="282" r:id="rId13"/>
    <p:sldId id="286" r:id="rId14"/>
    <p:sldId id="258" r:id="rId15"/>
    <p:sldId id="283" r:id="rId16"/>
    <p:sldId id="276" r:id="rId17"/>
    <p:sldId id="278" r:id="rId18"/>
    <p:sldId id="260" r:id="rId19"/>
    <p:sldId id="271" r:id="rId20"/>
    <p:sldId id="295" r:id="rId21"/>
    <p:sldId id="287" r:id="rId22"/>
    <p:sldId id="288" r:id="rId23"/>
    <p:sldId id="289" r:id="rId24"/>
    <p:sldId id="296" r:id="rId25"/>
    <p:sldId id="297" r:id="rId26"/>
    <p:sldId id="298" r:id="rId27"/>
    <p:sldId id="290" r:id="rId28"/>
    <p:sldId id="299" r:id="rId29"/>
    <p:sldId id="300" r:id="rId30"/>
    <p:sldId id="302" r:id="rId31"/>
    <p:sldId id="304" r:id="rId32"/>
    <p:sldId id="305" r:id="rId33"/>
    <p:sldId id="303" r:id="rId34"/>
    <p:sldId id="307" r:id="rId35"/>
    <p:sldId id="331" r:id="rId36"/>
    <p:sldId id="332" r:id="rId37"/>
    <p:sldId id="335" r:id="rId38"/>
    <p:sldId id="291" r:id="rId39"/>
    <p:sldId id="308" r:id="rId40"/>
    <p:sldId id="309" r:id="rId41"/>
    <p:sldId id="334" r:id="rId42"/>
    <p:sldId id="313" r:id="rId43"/>
    <p:sldId id="315" r:id="rId44"/>
    <p:sldId id="333" r:id="rId45"/>
    <p:sldId id="320" r:id="rId46"/>
    <p:sldId id="322" r:id="rId47"/>
    <p:sldId id="326" r:id="rId48"/>
    <p:sldId id="314" r:id="rId49"/>
    <p:sldId id="328" r:id="rId50"/>
    <p:sldId id="329" r:id="rId51"/>
    <p:sldId id="301" r:id="rId52"/>
    <p:sldId id="263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00FF"/>
    <a:srgbClr val="FFFFCC"/>
    <a:srgbClr val="FFFFFF"/>
    <a:srgbClr val="F5F5F5"/>
    <a:srgbClr val="F7F5F4"/>
    <a:srgbClr val="EEEEEE"/>
    <a:srgbClr val="CC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 autoAdjust="0"/>
    <p:restoredTop sz="86408" autoAdjust="0"/>
  </p:normalViewPr>
  <p:slideViewPr>
    <p:cSldViewPr snapToGrid="0">
      <p:cViewPr varScale="1">
        <p:scale>
          <a:sx n="101" d="100"/>
          <a:sy n="101" d="100"/>
        </p:scale>
        <p:origin x="1800" y="192"/>
      </p:cViewPr>
      <p:guideLst/>
    </p:cSldViewPr>
  </p:slideViewPr>
  <p:outlineViewPr>
    <p:cViewPr>
      <p:scale>
        <a:sx n="33" d="100"/>
        <a:sy n="33" d="100"/>
      </p:scale>
      <p:origin x="0" y="-2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6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2FB90-7709-4A20-A25A-F2A865F59840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zh-TW" altLang="en-US"/>
        </a:p>
      </dgm:t>
    </dgm:pt>
    <dgm:pt modelId="{F635B6A2-2711-4A94-A78D-CA5FABEA7CED}">
      <dgm:prSet/>
      <dgm:spPr/>
      <dgm:t>
        <a:bodyPr/>
        <a:lstStyle/>
        <a:p>
          <a:pPr rtl="0"/>
          <a:r>
            <a:rPr lang="zh-TW"/>
            <a:t>知識管理</a:t>
          </a:r>
          <a:r>
            <a:rPr lang="en-US"/>
            <a:t>(Knowledge Management, KM)</a:t>
          </a:r>
          <a:r>
            <a:rPr lang="zh-TW"/>
            <a:t>組織重要建設，是人力資源管理核心</a:t>
          </a:r>
        </a:p>
      </dgm:t>
    </dgm:pt>
    <dgm:pt modelId="{3DD7123C-57E5-4107-91BA-C5E5594BF29A}" type="par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84D3F421-43BD-40A6-868D-33F92CF3411C}" type="sibTrans" cxnId="{BF6F9250-0C69-4EF9-8E84-0A66031603DF}">
      <dgm:prSet/>
      <dgm:spPr/>
      <dgm:t>
        <a:bodyPr/>
        <a:lstStyle/>
        <a:p>
          <a:endParaRPr lang="zh-TW" altLang="en-US"/>
        </a:p>
      </dgm:t>
    </dgm:pt>
    <dgm:pt modelId="{DA378F52-90A1-4E06-BA35-C748912C2AED}">
      <dgm:prSet/>
      <dgm:spPr/>
      <dgm:t>
        <a:bodyPr/>
        <a:lstStyle/>
        <a:p>
          <a:pPr rtl="0"/>
          <a:r>
            <a:rPr lang="zh-TW"/>
            <a:t>彼得杜拉克「知識取代土地、勞動、資本與機器設備，成為最重要的生產因素。」</a:t>
          </a:r>
        </a:p>
      </dgm:t>
    </dgm:pt>
    <dgm:pt modelId="{68C22E30-DDC2-47D5-9CA7-6E7699B99F3D}" type="par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BA405458-8ABB-4E85-9C9A-F726D20E23EB}" type="sibTrans" cxnId="{1FC20FEB-5FE6-4619-A0D6-016C72AAC36B}">
      <dgm:prSet/>
      <dgm:spPr/>
      <dgm:t>
        <a:bodyPr/>
        <a:lstStyle/>
        <a:p>
          <a:endParaRPr lang="zh-TW" altLang="en-US"/>
        </a:p>
      </dgm:t>
    </dgm:pt>
    <dgm:pt modelId="{7858470B-5489-4A8B-959E-BAAB64B7138E}">
      <dgm:prSet/>
      <dgm:spPr/>
      <dgm:t>
        <a:bodyPr/>
        <a:lstStyle/>
        <a:p>
          <a:pPr rtl="0"/>
          <a:r>
            <a:rPr lang="zh-TW" dirty="0"/>
            <a:t>知識管理</a:t>
          </a:r>
          <a:r>
            <a:rPr lang="zh-TW" altLang="en-US" dirty="0"/>
            <a:t>受</a:t>
          </a:r>
          <a:r>
            <a:rPr lang="zh-TW" dirty="0"/>
            <a:t>資訊化帶動，協助企業或組織累積知識財富、創造更多競爭力的人文與技術。</a:t>
          </a:r>
        </a:p>
      </dgm:t>
    </dgm:pt>
    <dgm:pt modelId="{13F2D9A6-E9AD-412B-9816-D41D13E0E135}" type="par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D55501C1-0FCA-41C7-B90A-4F51AE09C45D}" type="sibTrans" cxnId="{C08F6EAA-E174-42A2-A4FD-01C591AFFA48}">
      <dgm:prSet/>
      <dgm:spPr/>
      <dgm:t>
        <a:bodyPr/>
        <a:lstStyle/>
        <a:p>
          <a:endParaRPr lang="zh-TW" altLang="en-US"/>
        </a:p>
      </dgm:t>
    </dgm:pt>
    <dgm:pt modelId="{3AF804D8-D2F8-4A67-B205-78A7D4B2BC3A}">
      <dgm:prSet/>
      <dgm:spPr/>
      <dgm:t>
        <a:bodyPr/>
        <a:lstStyle/>
        <a:p>
          <a:pPr rtl="0"/>
          <a:r>
            <a:rPr lang="zh-TW" b="0" dirty="0"/>
            <a:t>知識透過「獲得、記錄、組織、存取、更新」，「由外而內累積」及「由內而外優化」</a:t>
          </a:r>
        </a:p>
      </dgm:t>
    </dgm:pt>
    <dgm:pt modelId="{F594DEA0-6594-47C1-B113-500A583646FC}" type="par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EA496F3A-522F-428C-A5FA-9DD4372078A9}" type="sibTrans" cxnId="{9E1CA895-D99F-4642-9224-CCF74119624D}">
      <dgm:prSet/>
      <dgm:spPr/>
      <dgm:t>
        <a:bodyPr/>
        <a:lstStyle/>
        <a:p>
          <a:endParaRPr lang="zh-TW" altLang="en-US"/>
        </a:p>
      </dgm:t>
    </dgm:pt>
    <dgm:pt modelId="{40133FA9-97CC-43A4-A1B0-B81EC8D2AD01}">
      <dgm:prSet/>
      <dgm:spPr/>
      <dgm:t>
        <a:bodyPr/>
        <a:lstStyle/>
        <a:p>
          <a:pPr rtl="0"/>
          <a:r>
            <a:rPr lang="zh-TW"/>
            <a:t>知識協助企業及個人因應環境的變遷做出決策</a:t>
          </a:r>
        </a:p>
      </dgm:t>
    </dgm:pt>
    <dgm:pt modelId="{757E8B7F-99C7-4EA4-AD47-2B9FBFF01FD7}" type="par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28AFE497-A68A-4CF6-96D2-0276818C41D4}" type="sibTrans" cxnId="{E2F0085F-7EF6-4A12-A0B4-7FB6C4527AED}">
      <dgm:prSet/>
      <dgm:spPr/>
      <dgm:t>
        <a:bodyPr/>
        <a:lstStyle/>
        <a:p>
          <a:endParaRPr lang="zh-TW" altLang="en-US"/>
        </a:p>
      </dgm:t>
    </dgm:pt>
    <dgm:pt modelId="{56E2BE1A-1131-4CDE-BDA9-BB3A2ADDB25F}" type="pres">
      <dgm:prSet presAssocID="{F3A2FB90-7709-4A20-A25A-F2A865F59840}" presName="linear" presStyleCnt="0">
        <dgm:presLayoutVars>
          <dgm:animLvl val="lvl"/>
          <dgm:resizeHandles val="exact"/>
        </dgm:presLayoutVars>
      </dgm:prSet>
      <dgm:spPr/>
    </dgm:pt>
    <dgm:pt modelId="{413C4ECF-242D-4D52-A7E8-F493DDDBEE72}" type="pres">
      <dgm:prSet presAssocID="{F635B6A2-2711-4A94-A78D-CA5FABEA7CE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617BC2-5B90-4AEC-87D4-EB60AB738456}" type="pres">
      <dgm:prSet presAssocID="{84D3F421-43BD-40A6-868D-33F92CF3411C}" presName="spacer" presStyleCnt="0"/>
      <dgm:spPr/>
    </dgm:pt>
    <dgm:pt modelId="{CCD27505-A7CF-449D-A1D4-974ED294B30F}" type="pres">
      <dgm:prSet presAssocID="{DA378F52-90A1-4E06-BA35-C748912C2A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EA97086-9818-4F97-B1D2-EED21C07F5D8}" type="pres">
      <dgm:prSet presAssocID="{BA405458-8ABB-4E85-9C9A-F726D20E23EB}" presName="spacer" presStyleCnt="0"/>
      <dgm:spPr/>
    </dgm:pt>
    <dgm:pt modelId="{24A22263-859E-40C9-B74F-BEF9B242D591}" type="pres">
      <dgm:prSet presAssocID="{7858470B-5489-4A8B-959E-BAAB64B713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848E68A-B9EF-4BF9-9F25-6F7CEE115186}" type="pres">
      <dgm:prSet presAssocID="{D55501C1-0FCA-41C7-B90A-4F51AE09C45D}" presName="spacer" presStyleCnt="0"/>
      <dgm:spPr/>
    </dgm:pt>
    <dgm:pt modelId="{40170DC2-236F-4949-8954-9821A7D63010}" type="pres">
      <dgm:prSet presAssocID="{3AF804D8-D2F8-4A67-B205-78A7D4B2BC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3F186EE-DBBB-4441-9ABE-0C948DD733F2}" type="pres">
      <dgm:prSet presAssocID="{EA496F3A-522F-428C-A5FA-9DD4372078A9}" presName="spacer" presStyleCnt="0"/>
      <dgm:spPr/>
    </dgm:pt>
    <dgm:pt modelId="{93C7238D-0C3D-4946-9A5A-BD15F4CEA0B5}" type="pres">
      <dgm:prSet presAssocID="{40133FA9-97CC-43A4-A1B0-B81EC8D2AD0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DE83F21-9F47-48D9-9345-CA273B45F071}" type="presOf" srcId="{3AF804D8-D2F8-4A67-B205-78A7D4B2BC3A}" destId="{40170DC2-236F-4949-8954-9821A7D63010}" srcOrd="0" destOrd="0" presId="urn:microsoft.com/office/officeart/2005/8/layout/vList2"/>
    <dgm:cxn modelId="{B684F933-C2CE-47E3-990D-B7D42B46F247}" type="presOf" srcId="{F3A2FB90-7709-4A20-A25A-F2A865F59840}" destId="{56E2BE1A-1131-4CDE-BDA9-BB3A2ADDB25F}" srcOrd="0" destOrd="0" presId="urn:microsoft.com/office/officeart/2005/8/layout/vList2"/>
    <dgm:cxn modelId="{3631C543-460B-44AC-8AF3-E6008E74A3AA}" type="presOf" srcId="{40133FA9-97CC-43A4-A1B0-B81EC8D2AD01}" destId="{93C7238D-0C3D-4946-9A5A-BD15F4CEA0B5}" srcOrd="0" destOrd="0" presId="urn:microsoft.com/office/officeart/2005/8/layout/vList2"/>
    <dgm:cxn modelId="{BF6F9250-0C69-4EF9-8E84-0A66031603DF}" srcId="{F3A2FB90-7709-4A20-A25A-F2A865F59840}" destId="{F635B6A2-2711-4A94-A78D-CA5FABEA7CED}" srcOrd="0" destOrd="0" parTransId="{3DD7123C-57E5-4107-91BA-C5E5594BF29A}" sibTransId="{84D3F421-43BD-40A6-868D-33F92CF3411C}"/>
    <dgm:cxn modelId="{E2F0085F-7EF6-4A12-A0B4-7FB6C4527AED}" srcId="{F3A2FB90-7709-4A20-A25A-F2A865F59840}" destId="{40133FA9-97CC-43A4-A1B0-B81EC8D2AD01}" srcOrd="4" destOrd="0" parTransId="{757E8B7F-99C7-4EA4-AD47-2B9FBFF01FD7}" sibTransId="{28AFE497-A68A-4CF6-96D2-0276818C41D4}"/>
    <dgm:cxn modelId="{9E1CA895-D99F-4642-9224-CCF74119624D}" srcId="{F3A2FB90-7709-4A20-A25A-F2A865F59840}" destId="{3AF804D8-D2F8-4A67-B205-78A7D4B2BC3A}" srcOrd="3" destOrd="0" parTransId="{F594DEA0-6594-47C1-B113-500A583646FC}" sibTransId="{EA496F3A-522F-428C-A5FA-9DD4372078A9}"/>
    <dgm:cxn modelId="{C08F6EAA-E174-42A2-A4FD-01C591AFFA48}" srcId="{F3A2FB90-7709-4A20-A25A-F2A865F59840}" destId="{7858470B-5489-4A8B-959E-BAAB64B7138E}" srcOrd="2" destOrd="0" parTransId="{13F2D9A6-E9AD-412B-9816-D41D13E0E135}" sibTransId="{D55501C1-0FCA-41C7-B90A-4F51AE09C45D}"/>
    <dgm:cxn modelId="{1FC20FEB-5FE6-4619-A0D6-016C72AAC36B}" srcId="{F3A2FB90-7709-4A20-A25A-F2A865F59840}" destId="{DA378F52-90A1-4E06-BA35-C748912C2AED}" srcOrd="1" destOrd="0" parTransId="{68C22E30-DDC2-47D5-9CA7-6E7699B99F3D}" sibTransId="{BA405458-8ABB-4E85-9C9A-F726D20E23EB}"/>
    <dgm:cxn modelId="{CAF02DF0-5275-40CB-A350-F8FAECF8F1E0}" type="presOf" srcId="{7858470B-5489-4A8B-959E-BAAB64B7138E}" destId="{24A22263-859E-40C9-B74F-BEF9B242D591}" srcOrd="0" destOrd="0" presId="urn:microsoft.com/office/officeart/2005/8/layout/vList2"/>
    <dgm:cxn modelId="{81D433F4-DF61-414E-A108-147CDB39C9AC}" type="presOf" srcId="{F635B6A2-2711-4A94-A78D-CA5FABEA7CED}" destId="{413C4ECF-242D-4D52-A7E8-F493DDDBEE72}" srcOrd="0" destOrd="0" presId="urn:microsoft.com/office/officeart/2005/8/layout/vList2"/>
    <dgm:cxn modelId="{CE2CCCFB-7232-48A6-83C4-7F381BF52367}" type="presOf" srcId="{DA378F52-90A1-4E06-BA35-C748912C2AED}" destId="{CCD27505-A7CF-449D-A1D4-974ED294B30F}" srcOrd="0" destOrd="0" presId="urn:microsoft.com/office/officeart/2005/8/layout/vList2"/>
    <dgm:cxn modelId="{B4BA32DD-FC95-48F2-9E56-A99E2FC8A108}" type="presParOf" srcId="{56E2BE1A-1131-4CDE-BDA9-BB3A2ADDB25F}" destId="{413C4ECF-242D-4D52-A7E8-F493DDDBEE72}" srcOrd="0" destOrd="0" presId="urn:microsoft.com/office/officeart/2005/8/layout/vList2"/>
    <dgm:cxn modelId="{CECB21CD-97F6-4191-9903-D2E26861BDF9}" type="presParOf" srcId="{56E2BE1A-1131-4CDE-BDA9-BB3A2ADDB25F}" destId="{11617BC2-5B90-4AEC-87D4-EB60AB738456}" srcOrd="1" destOrd="0" presId="urn:microsoft.com/office/officeart/2005/8/layout/vList2"/>
    <dgm:cxn modelId="{C1F9B5C7-63FC-4030-899D-873576D2D96E}" type="presParOf" srcId="{56E2BE1A-1131-4CDE-BDA9-BB3A2ADDB25F}" destId="{CCD27505-A7CF-449D-A1D4-974ED294B30F}" srcOrd="2" destOrd="0" presId="urn:microsoft.com/office/officeart/2005/8/layout/vList2"/>
    <dgm:cxn modelId="{CD9D7819-35BE-4B9A-856C-D902C76A46AC}" type="presParOf" srcId="{56E2BE1A-1131-4CDE-BDA9-BB3A2ADDB25F}" destId="{AEA97086-9818-4F97-B1D2-EED21C07F5D8}" srcOrd="3" destOrd="0" presId="urn:microsoft.com/office/officeart/2005/8/layout/vList2"/>
    <dgm:cxn modelId="{B240F316-97AD-4213-AEBF-F5AB79F2EBB0}" type="presParOf" srcId="{56E2BE1A-1131-4CDE-BDA9-BB3A2ADDB25F}" destId="{24A22263-859E-40C9-B74F-BEF9B242D591}" srcOrd="4" destOrd="0" presId="urn:microsoft.com/office/officeart/2005/8/layout/vList2"/>
    <dgm:cxn modelId="{5B8C47F0-B7C2-41F7-B6BB-E1B6F2CB0A23}" type="presParOf" srcId="{56E2BE1A-1131-4CDE-BDA9-BB3A2ADDB25F}" destId="{D848E68A-B9EF-4BF9-9F25-6F7CEE115186}" srcOrd="5" destOrd="0" presId="urn:microsoft.com/office/officeart/2005/8/layout/vList2"/>
    <dgm:cxn modelId="{709102A2-E412-481C-8AC0-718222EC0F64}" type="presParOf" srcId="{56E2BE1A-1131-4CDE-BDA9-BB3A2ADDB25F}" destId="{40170DC2-236F-4949-8954-9821A7D63010}" srcOrd="6" destOrd="0" presId="urn:microsoft.com/office/officeart/2005/8/layout/vList2"/>
    <dgm:cxn modelId="{09B7BAEF-5589-40EE-AB2B-3C4FF4C75C94}" type="presParOf" srcId="{56E2BE1A-1131-4CDE-BDA9-BB3A2ADDB25F}" destId="{A3F186EE-DBBB-4441-9ABE-0C948DD733F2}" srcOrd="7" destOrd="0" presId="urn:microsoft.com/office/officeart/2005/8/layout/vList2"/>
    <dgm:cxn modelId="{5C9D802C-8C6A-4F8F-8696-03E32A5384C1}" type="presParOf" srcId="{56E2BE1A-1131-4CDE-BDA9-BB3A2ADDB25F}" destId="{93C7238D-0C3D-4946-9A5A-BD15F4CEA0B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D19534F-BB26-4E27-962E-EBFD916778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B8868DE-1936-4906-917A-60F4837E37BD}">
      <dgm:prSet/>
      <dgm:spPr>
        <a:solidFill>
          <a:srgbClr val="00B050"/>
        </a:solidFill>
      </dgm:spPr>
      <dgm:t>
        <a:bodyPr/>
        <a:lstStyle/>
        <a:p>
          <a:pPr rtl="0"/>
          <a:r>
            <a:rPr lang="zh-TW" b="1">
              <a:latin typeface="Microsoft JhengHei" panose="020B0604030504040204" pitchFamily="34" charset="-120"/>
              <a:ea typeface="Microsoft JhengHei" panose="020B0604030504040204" pitchFamily="34" charset="-120"/>
            </a:rPr>
            <a:t>靈感筆記</a:t>
          </a:r>
          <a:endParaRPr lang="zh-TW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57F0A02-106A-423C-87BE-372652476865}" type="parTrans" cxnId="{89035E5E-300A-4A66-BDDE-85298587610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9B53053-CC52-4926-A630-CCF704EBAC07}" type="sibTrans" cxnId="{89035E5E-300A-4A66-BDDE-85298587610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333B155-459A-4C49-B722-E28EFEC4F3AF}">
      <dgm:prSet/>
      <dgm:spPr>
        <a:solidFill>
          <a:srgbClr val="92D050">
            <a:alpha val="25000"/>
          </a:srgbClr>
        </a:solidFill>
        <a:ln>
          <a:solidFill>
            <a:srgbClr val="92D050">
              <a:alpha val="90000"/>
            </a:srgb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讀到、聽到、想到的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任何資訊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、產生的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想法</a:t>
          </a:r>
        </a:p>
      </dgm:t>
    </dgm:pt>
    <dgm:pt modelId="{28E81D18-BD82-4B38-BE9A-FF480CF2F3F2}" type="parTrans" cxnId="{E07E18F7-97CF-459D-8881-FD932DF35B1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439C686-8230-4121-B9CA-D134077F535C}" type="sibTrans" cxnId="{E07E18F7-97CF-459D-8881-FD932DF35B1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BE3D44B-D67D-437F-A019-3B7126942909}">
      <dgm:prSet/>
      <dgm:spPr>
        <a:solidFill>
          <a:srgbClr val="92D050">
            <a:alpha val="25000"/>
          </a:srgbClr>
        </a:solidFill>
        <a:ln>
          <a:solidFill>
            <a:srgbClr val="92D050">
              <a:alpha val="90000"/>
            </a:srgbClr>
          </a:solidFill>
        </a:ln>
      </dgm:spPr>
      <dgm:t>
        <a:bodyPr/>
        <a:lstStyle/>
        <a:p>
          <a:pPr rtl="0"/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手寫在卡片或筆記本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，用錄音或錄影方式記錄在手機裡</a:t>
          </a:r>
        </a:p>
      </dgm:t>
    </dgm:pt>
    <dgm:pt modelId="{8C68364F-48CC-411C-B410-8F419BA67B7C}" type="parTrans" cxnId="{1255B90E-8DB1-4E06-9655-EF55FB77E75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096FF14-4484-4D0E-B79C-384C00F69EA0}" type="sibTrans" cxnId="{1255B90E-8DB1-4E06-9655-EF55FB77E75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4B3244C-9806-410A-A57E-84C265606D86}">
      <dgm:prSet/>
      <dgm:spPr>
        <a:solidFill>
          <a:srgbClr val="92D050">
            <a:alpha val="25000"/>
          </a:srgbClr>
        </a:solidFill>
        <a:ln>
          <a:solidFill>
            <a:srgbClr val="92D050">
              <a:alpha val="90000"/>
            </a:srgb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零碎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片段重點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、值得記錄的事情、倏忽即逝靈感、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尚未成熟的想法</a:t>
          </a:r>
          <a:endParaRPr lang="zh-TW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1D466BA-B410-49FD-B281-6E5723325E26}" type="parTrans" cxnId="{365E9C51-E0F1-40A8-AAC7-4AF3259676AB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EBDCF17-4EF0-4A36-8E11-1D8BB1AE417E}" type="sibTrans" cxnId="{365E9C51-E0F1-40A8-AAC7-4AF3259676AB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C69233E-574A-471E-9D62-AC93BC7CE5C7}">
      <dgm:prSet/>
      <dgm:spPr>
        <a:solidFill>
          <a:srgbClr val="92D050">
            <a:alpha val="25000"/>
          </a:srgbClr>
        </a:solidFill>
        <a:ln>
          <a:solidFill>
            <a:srgbClr val="92D050">
              <a:alpha val="90000"/>
            </a:srgbClr>
          </a:solidFill>
        </a:ln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不是記錄細節，而是提醒曾在腦中想過的事情</a:t>
          </a:r>
        </a:p>
      </dgm:t>
    </dgm:pt>
    <dgm:pt modelId="{68DC0C2F-8033-4ABC-97B9-940813D95572}" type="parTrans" cxnId="{65B285CA-198D-447D-8C4A-794F83F3B56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08C3D6D-4841-4E9E-B5D3-7EC06608CE81}" type="sibTrans" cxnId="{65B285CA-198D-447D-8C4A-794F83F3B56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A1C4D4D-84DD-4F33-BE43-149B6B04A732}">
      <dgm:prSet/>
      <dgm:spPr/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文獻筆記</a:t>
          </a:r>
        </a:p>
      </dgm:t>
    </dgm:pt>
    <dgm:pt modelId="{D365D153-8D58-4BAE-83B0-9941C6C5A1C1}" type="parTrans" cxnId="{2FF803BD-64F8-4999-AAC6-F94C37F622B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A8CDA17-DF45-416C-8926-ACF2327CF4EE}" type="sibTrans" cxnId="{2FF803BD-64F8-4999-AAC6-F94C37F622B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C7369C9-2E9C-4E6A-B07D-58F08535FD8B}">
      <dgm:prSet/>
      <dgm:spPr>
        <a:ln>
          <a:solidFill>
            <a:schemeClr val="accent5">
              <a:lumMod val="75000"/>
              <a:alpha val="90000"/>
            </a:scheme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閱讀文章和書籍、看影片、聆聽 </a:t>
          </a:r>
          <a:r>
            <a:rPr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Podcast 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和演講，用條列式的方式記錄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內容重點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，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可能</a:t>
          </a:r>
          <a:r>
            <a:rPr lang="zh-TW" altLang="en-US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應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用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的地方。</a:t>
          </a:r>
        </a:p>
      </dgm:t>
    </dgm:pt>
    <dgm:pt modelId="{E918234A-02A5-4724-BB27-66B6F1A077EE}" type="parTrans" cxnId="{EC25C705-9D54-475A-A33F-2C013350C5A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BB18481-C34A-49AF-AD99-905FC92B5406}" type="sibTrans" cxnId="{EC25C705-9D54-475A-A33F-2C013350C5A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A6BE926-4E45-476D-A30A-C9BD70FF31E5}">
      <dgm:prSet/>
      <dgm:spPr>
        <a:ln>
          <a:solidFill>
            <a:schemeClr val="accent5">
              <a:lumMod val="75000"/>
              <a:alpha val="90000"/>
            </a:scheme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註明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文獻來源</a:t>
          </a:r>
        </a:p>
      </dgm:t>
    </dgm:pt>
    <dgm:pt modelId="{016E0C0D-4A4E-4A6C-847C-3871CDD9F48B}" type="parTrans" cxnId="{37BBFF8D-6A37-45FB-A68E-9B74C23EE5B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8FE8B2C-533A-48CF-9E84-C9794719CF09}" type="sibTrans" cxnId="{37BBFF8D-6A37-45FB-A68E-9B74C23EE5B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F450180-453F-42AC-9F74-DB8EF0788E19}">
      <dgm:prSet/>
      <dgm:spPr>
        <a:solidFill>
          <a:srgbClr val="7030A0"/>
        </a:solidFill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永久筆記</a:t>
          </a:r>
        </a:p>
      </dgm:t>
    </dgm:pt>
    <dgm:pt modelId="{F5F18A9C-5987-46CF-8564-773BA5CE92E0}" type="parTrans" cxnId="{03982128-5BDC-4D4C-B1B2-BC478731497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13E58DF-F4DD-4B4B-B75B-7E7EA17F602B}" type="sibTrans" cxnId="{03982128-5BDC-4D4C-B1B2-BC478731497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E17CC1E-3D82-4545-BF81-51970143D239}">
      <dgm:prSet/>
      <dgm:spPr>
        <a:solidFill>
          <a:srgbClr val="7030A0">
            <a:alpha val="15908"/>
          </a:srgbClr>
        </a:solidFill>
        <a:ln>
          <a:solidFill>
            <a:srgbClr val="7030A0">
              <a:alpha val="90000"/>
            </a:srgb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根據靈感筆記和 文獻筆記，發展一個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完整的想法</a:t>
          </a:r>
        </a:p>
      </dgm:t>
    </dgm:pt>
    <dgm:pt modelId="{51FE4103-F085-4B0E-A1E2-C38B3D946F6D}" type="parTrans" cxnId="{68C315B5-9797-4449-90A4-806379ABD6C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5122A3F-84E1-4B3F-AE15-DA13C667F73D}" type="sibTrans" cxnId="{68C315B5-9797-4449-90A4-806379ABD6C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BEDEC94-0F69-4014-B3F3-DFA2171D25B3}">
      <dgm:prSet/>
      <dgm:spPr>
        <a:solidFill>
          <a:srgbClr val="7030A0">
            <a:alpha val="15908"/>
          </a:srgbClr>
        </a:solidFill>
        <a:ln>
          <a:solidFill>
            <a:srgbClr val="7030A0">
              <a:alpha val="90000"/>
            </a:srgbClr>
          </a:solidFill>
        </a:ln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使用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完整的句子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、揭露想法的來源、寫下明確的文獻、寫得</a:t>
          </a:r>
          <a:r>
            <a:rPr lang="zh-TW" u="sng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精確且簡短</a:t>
          </a:r>
        </a:p>
      </dgm:t>
    </dgm:pt>
    <dgm:pt modelId="{8B15B745-FF20-453A-A828-7A52FA1C82B0}" type="parTrans" cxnId="{86B63CEB-68F5-4591-83E4-B6208D883B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52ECF64-3C49-475F-915F-36D313A262C4}" type="sibTrans" cxnId="{86B63CEB-68F5-4591-83E4-B6208D883B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C40DCB9-D9FD-4EA7-9552-E087DEB5EA11}">
      <dgm:prSet/>
      <dgm:spPr>
        <a:solidFill>
          <a:srgbClr val="7030A0">
            <a:alpha val="15908"/>
          </a:srgbClr>
        </a:solidFill>
        <a:ln>
          <a:solidFill>
            <a:srgbClr val="7030A0">
              <a:alpha val="90000"/>
            </a:srgbClr>
          </a:solidFill>
        </a:ln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任何文章都由數篇 永久筆記構成</a:t>
          </a:r>
        </a:p>
      </dgm:t>
    </dgm:pt>
    <dgm:pt modelId="{2150228B-084B-46E7-8BC0-3D7B8468980F}" type="parTrans" cxnId="{FB8C3273-0FF7-4785-B429-BC1FAE3709B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07A2D7C-D14F-4127-8810-B69121B209CD}" type="sibTrans" cxnId="{FB8C3273-0FF7-4785-B429-BC1FAE3709B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F19A6C2-356F-4659-AB36-31B3A994856C}" type="pres">
      <dgm:prSet presAssocID="{8D19534F-BB26-4E27-962E-EBFD91677881}" presName="Name0" presStyleCnt="0">
        <dgm:presLayoutVars>
          <dgm:dir/>
          <dgm:animLvl val="lvl"/>
          <dgm:resizeHandles val="exact"/>
        </dgm:presLayoutVars>
      </dgm:prSet>
      <dgm:spPr/>
    </dgm:pt>
    <dgm:pt modelId="{C42614E4-B131-49E6-8158-7722F3F48CBE}" type="pres">
      <dgm:prSet presAssocID="{AB8868DE-1936-4906-917A-60F4837E37BD}" presName="composite" presStyleCnt="0"/>
      <dgm:spPr/>
    </dgm:pt>
    <dgm:pt modelId="{6C307870-7355-4ACA-91FE-67EDB67CC10B}" type="pres">
      <dgm:prSet presAssocID="{AB8868DE-1936-4906-917A-60F4837E37B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8DD8C45-7DCA-4635-B65A-E54393C7A401}" type="pres">
      <dgm:prSet presAssocID="{AB8868DE-1936-4906-917A-60F4837E37BD}" presName="desTx" presStyleLbl="alignAccFollowNode1" presStyleIdx="0" presStyleCnt="3">
        <dgm:presLayoutVars>
          <dgm:bulletEnabled val="1"/>
        </dgm:presLayoutVars>
      </dgm:prSet>
      <dgm:spPr/>
    </dgm:pt>
    <dgm:pt modelId="{DB08E8C3-D7DB-4993-94FA-39F9D6D5416B}" type="pres">
      <dgm:prSet presAssocID="{C9B53053-CC52-4926-A630-CCF704EBAC07}" presName="space" presStyleCnt="0"/>
      <dgm:spPr/>
    </dgm:pt>
    <dgm:pt modelId="{246C9D93-C44B-46B6-ACAB-F42CDFCACC4E}" type="pres">
      <dgm:prSet presAssocID="{5A1C4D4D-84DD-4F33-BE43-149B6B04A732}" presName="composite" presStyleCnt="0"/>
      <dgm:spPr/>
    </dgm:pt>
    <dgm:pt modelId="{63413790-39E0-45C2-9BB2-1861BB37EFF5}" type="pres">
      <dgm:prSet presAssocID="{5A1C4D4D-84DD-4F33-BE43-149B6B04A73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C85F987-76F1-4335-98EE-18565EA84FA0}" type="pres">
      <dgm:prSet presAssocID="{5A1C4D4D-84DD-4F33-BE43-149B6B04A732}" presName="desTx" presStyleLbl="alignAccFollowNode1" presStyleIdx="1" presStyleCnt="3">
        <dgm:presLayoutVars>
          <dgm:bulletEnabled val="1"/>
        </dgm:presLayoutVars>
      </dgm:prSet>
      <dgm:spPr/>
    </dgm:pt>
    <dgm:pt modelId="{D46DEF90-89ED-4972-A570-250C3C414F76}" type="pres">
      <dgm:prSet presAssocID="{AA8CDA17-DF45-416C-8926-ACF2327CF4EE}" presName="space" presStyleCnt="0"/>
      <dgm:spPr/>
    </dgm:pt>
    <dgm:pt modelId="{1F80D2E2-8699-4EDE-9F0C-FC4FF27CDA57}" type="pres">
      <dgm:prSet presAssocID="{FF450180-453F-42AC-9F74-DB8EF0788E19}" presName="composite" presStyleCnt="0"/>
      <dgm:spPr/>
    </dgm:pt>
    <dgm:pt modelId="{28A7DB48-F8B1-4E19-B07F-0370CA508E00}" type="pres">
      <dgm:prSet presAssocID="{FF450180-453F-42AC-9F74-DB8EF0788E1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F1CA29D-A779-411C-A59B-FF91203A8B8A}" type="pres">
      <dgm:prSet presAssocID="{FF450180-453F-42AC-9F74-DB8EF0788E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C25C705-9D54-475A-A33F-2C013350C5A7}" srcId="{5A1C4D4D-84DD-4F33-BE43-149B6B04A732}" destId="{CC7369C9-2E9C-4E6A-B07D-58F08535FD8B}" srcOrd="0" destOrd="0" parTransId="{E918234A-02A5-4724-BB27-66B6F1A077EE}" sibTransId="{4BB18481-C34A-49AF-AD99-905FC92B5406}"/>
    <dgm:cxn modelId="{76AA9808-F2DB-4147-BEFC-2BF21A8BC689}" type="presOf" srcId="{1BEDEC94-0F69-4014-B3F3-DFA2171D25B3}" destId="{EF1CA29D-A779-411C-A59B-FF91203A8B8A}" srcOrd="0" destOrd="1" presId="urn:microsoft.com/office/officeart/2005/8/layout/hList1"/>
    <dgm:cxn modelId="{1255B90E-8DB1-4E06-9655-EF55FB77E755}" srcId="{AB8868DE-1936-4906-917A-60F4837E37BD}" destId="{ABE3D44B-D67D-437F-A019-3B7126942909}" srcOrd="1" destOrd="0" parTransId="{8C68364F-48CC-411C-B410-8F419BA67B7C}" sibTransId="{4096FF14-4484-4D0E-B79C-384C00F69EA0}"/>
    <dgm:cxn modelId="{45DA3713-090A-4253-8679-3439921231A7}" type="presOf" srcId="{DC69233E-574A-471E-9D62-AC93BC7CE5C7}" destId="{48DD8C45-7DCA-4635-B65A-E54393C7A401}" srcOrd="0" destOrd="3" presId="urn:microsoft.com/office/officeart/2005/8/layout/hList1"/>
    <dgm:cxn modelId="{3474DB19-2814-4B60-A58D-B89C24A1F2EC}" type="presOf" srcId="{AB8868DE-1936-4906-917A-60F4837E37BD}" destId="{6C307870-7355-4ACA-91FE-67EDB67CC10B}" srcOrd="0" destOrd="0" presId="urn:microsoft.com/office/officeart/2005/8/layout/hList1"/>
    <dgm:cxn modelId="{07D34126-6910-4D0F-9C9C-9B65713EFD3D}" type="presOf" srcId="{ABE3D44B-D67D-437F-A019-3B7126942909}" destId="{48DD8C45-7DCA-4635-B65A-E54393C7A401}" srcOrd="0" destOrd="1" presId="urn:microsoft.com/office/officeart/2005/8/layout/hList1"/>
    <dgm:cxn modelId="{03982128-5BDC-4D4C-B1B2-BC478731497E}" srcId="{8D19534F-BB26-4E27-962E-EBFD91677881}" destId="{FF450180-453F-42AC-9F74-DB8EF0788E19}" srcOrd="2" destOrd="0" parTransId="{F5F18A9C-5987-46CF-8564-773BA5CE92E0}" sibTransId="{B13E58DF-F4DD-4B4B-B75B-7E7EA17F602B}"/>
    <dgm:cxn modelId="{DBD0202F-F6D9-4DA8-9F01-5B38B3355B98}" type="presOf" srcId="{DC40DCB9-D9FD-4EA7-9552-E087DEB5EA11}" destId="{EF1CA29D-A779-411C-A59B-FF91203A8B8A}" srcOrd="0" destOrd="2" presId="urn:microsoft.com/office/officeart/2005/8/layout/hList1"/>
    <dgm:cxn modelId="{96F1E537-6350-4484-8055-10C6ED77006A}" type="presOf" srcId="{8D19534F-BB26-4E27-962E-EBFD91677881}" destId="{0F19A6C2-356F-4659-AB36-31B3A994856C}" srcOrd="0" destOrd="0" presId="urn:microsoft.com/office/officeart/2005/8/layout/hList1"/>
    <dgm:cxn modelId="{365E9C51-E0F1-40A8-AAC7-4AF3259676AB}" srcId="{AB8868DE-1936-4906-917A-60F4837E37BD}" destId="{C4B3244C-9806-410A-A57E-84C265606D86}" srcOrd="2" destOrd="0" parTransId="{31D466BA-B410-49FD-B281-6E5723325E26}" sibTransId="{3EBDCF17-4EF0-4A36-8E11-1D8BB1AE417E}"/>
    <dgm:cxn modelId="{89035E5E-300A-4A66-BDDE-852985876101}" srcId="{8D19534F-BB26-4E27-962E-EBFD91677881}" destId="{AB8868DE-1936-4906-917A-60F4837E37BD}" srcOrd="0" destOrd="0" parTransId="{A57F0A02-106A-423C-87BE-372652476865}" sibTransId="{C9B53053-CC52-4926-A630-CCF704EBAC07}"/>
    <dgm:cxn modelId="{CCDB1461-10F8-4FE6-A65C-9DC3DA45ABDF}" type="presOf" srcId="{CE17CC1E-3D82-4545-BF81-51970143D239}" destId="{EF1CA29D-A779-411C-A59B-FF91203A8B8A}" srcOrd="0" destOrd="0" presId="urn:microsoft.com/office/officeart/2005/8/layout/hList1"/>
    <dgm:cxn modelId="{FB8C3273-0FF7-4785-B429-BC1FAE3709B7}" srcId="{FF450180-453F-42AC-9F74-DB8EF0788E19}" destId="{DC40DCB9-D9FD-4EA7-9552-E087DEB5EA11}" srcOrd="2" destOrd="0" parTransId="{2150228B-084B-46E7-8BC0-3D7B8468980F}" sibTransId="{807A2D7C-D14F-4127-8810-B69121B209CD}"/>
    <dgm:cxn modelId="{BAA9D37F-6D69-4311-A90C-3E7954F7DE4B}" type="presOf" srcId="{6A6BE926-4E45-476D-A30A-C9BD70FF31E5}" destId="{BC85F987-76F1-4335-98EE-18565EA84FA0}" srcOrd="0" destOrd="1" presId="urn:microsoft.com/office/officeart/2005/8/layout/hList1"/>
    <dgm:cxn modelId="{F116DB87-FDA6-4372-873F-A1CE370DF57E}" type="presOf" srcId="{2333B155-459A-4C49-B722-E28EFEC4F3AF}" destId="{48DD8C45-7DCA-4635-B65A-E54393C7A401}" srcOrd="0" destOrd="0" presId="urn:microsoft.com/office/officeart/2005/8/layout/hList1"/>
    <dgm:cxn modelId="{37BBFF8D-6A37-45FB-A68E-9B74C23EE5BD}" srcId="{5A1C4D4D-84DD-4F33-BE43-149B6B04A732}" destId="{6A6BE926-4E45-476D-A30A-C9BD70FF31E5}" srcOrd="1" destOrd="0" parTransId="{016E0C0D-4A4E-4A6C-847C-3871CDD9F48B}" sibTransId="{F8FE8B2C-533A-48CF-9E84-C9794719CF09}"/>
    <dgm:cxn modelId="{66CC019B-98B8-4C68-A963-1929249A672B}" type="presOf" srcId="{FF450180-453F-42AC-9F74-DB8EF0788E19}" destId="{28A7DB48-F8B1-4E19-B07F-0370CA508E00}" srcOrd="0" destOrd="0" presId="urn:microsoft.com/office/officeart/2005/8/layout/hList1"/>
    <dgm:cxn modelId="{9DC59FAB-8C0C-4A69-A489-CECB926B854F}" type="presOf" srcId="{CC7369C9-2E9C-4E6A-B07D-58F08535FD8B}" destId="{BC85F987-76F1-4335-98EE-18565EA84FA0}" srcOrd="0" destOrd="0" presId="urn:microsoft.com/office/officeart/2005/8/layout/hList1"/>
    <dgm:cxn modelId="{68C315B5-9797-4449-90A4-806379ABD6C2}" srcId="{FF450180-453F-42AC-9F74-DB8EF0788E19}" destId="{CE17CC1E-3D82-4545-BF81-51970143D239}" srcOrd="0" destOrd="0" parTransId="{51FE4103-F085-4B0E-A1E2-C38B3D946F6D}" sibTransId="{D5122A3F-84E1-4B3F-AE15-DA13C667F73D}"/>
    <dgm:cxn modelId="{2FF803BD-64F8-4999-AAC6-F94C37F622BC}" srcId="{8D19534F-BB26-4E27-962E-EBFD91677881}" destId="{5A1C4D4D-84DD-4F33-BE43-149B6B04A732}" srcOrd="1" destOrd="0" parTransId="{D365D153-8D58-4BAE-83B0-9941C6C5A1C1}" sibTransId="{AA8CDA17-DF45-416C-8926-ACF2327CF4EE}"/>
    <dgm:cxn modelId="{65B285CA-198D-447D-8C4A-794F83F3B568}" srcId="{AB8868DE-1936-4906-917A-60F4837E37BD}" destId="{DC69233E-574A-471E-9D62-AC93BC7CE5C7}" srcOrd="3" destOrd="0" parTransId="{68DC0C2F-8033-4ABC-97B9-940813D95572}" sibTransId="{808C3D6D-4841-4E9E-B5D3-7EC06608CE81}"/>
    <dgm:cxn modelId="{B43DB8CB-92C7-4DBE-A65D-276D81532C13}" type="presOf" srcId="{C4B3244C-9806-410A-A57E-84C265606D86}" destId="{48DD8C45-7DCA-4635-B65A-E54393C7A401}" srcOrd="0" destOrd="2" presId="urn:microsoft.com/office/officeart/2005/8/layout/hList1"/>
    <dgm:cxn modelId="{45A7BCD2-6A72-4B7A-A5BF-14AFC6DB2149}" type="presOf" srcId="{5A1C4D4D-84DD-4F33-BE43-149B6B04A732}" destId="{63413790-39E0-45C2-9BB2-1861BB37EFF5}" srcOrd="0" destOrd="0" presId="urn:microsoft.com/office/officeart/2005/8/layout/hList1"/>
    <dgm:cxn modelId="{86B63CEB-68F5-4591-83E4-B6208D883BAE}" srcId="{FF450180-453F-42AC-9F74-DB8EF0788E19}" destId="{1BEDEC94-0F69-4014-B3F3-DFA2171D25B3}" srcOrd="1" destOrd="0" parTransId="{8B15B745-FF20-453A-A828-7A52FA1C82B0}" sibTransId="{652ECF64-3C49-475F-915F-36D313A262C4}"/>
    <dgm:cxn modelId="{E07E18F7-97CF-459D-8881-FD932DF35B1E}" srcId="{AB8868DE-1936-4906-917A-60F4837E37BD}" destId="{2333B155-459A-4C49-B722-E28EFEC4F3AF}" srcOrd="0" destOrd="0" parTransId="{28E81D18-BD82-4B38-BE9A-FF480CF2F3F2}" sibTransId="{F439C686-8230-4121-B9CA-D134077F535C}"/>
    <dgm:cxn modelId="{385F914D-D416-4DB6-867A-E2BA67E69F2F}" type="presParOf" srcId="{0F19A6C2-356F-4659-AB36-31B3A994856C}" destId="{C42614E4-B131-49E6-8158-7722F3F48CBE}" srcOrd="0" destOrd="0" presId="urn:microsoft.com/office/officeart/2005/8/layout/hList1"/>
    <dgm:cxn modelId="{40AE815B-7084-4F28-A2E2-3125798CEFE4}" type="presParOf" srcId="{C42614E4-B131-49E6-8158-7722F3F48CBE}" destId="{6C307870-7355-4ACA-91FE-67EDB67CC10B}" srcOrd="0" destOrd="0" presId="urn:microsoft.com/office/officeart/2005/8/layout/hList1"/>
    <dgm:cxn modelId="{02E63BD3-D24B-4479-B8A9-58BCF8CB6D86}" type="presParOf" srcId="{C42614E4-B131-49E6-8158-7722F3F48CBE}" destId="{48DD8C45-7DCA-4635-B65A-E54393C7A401}" srcOrd="1" destOrd="0" presId="urn:microsoft.com/office/officeart/2005/8/layout/hList1"/>
    <dgm:cxn modelId="{AA6AAD4B-3889-4890-82EE-9A061A462985}" type="presParOf" srcId="{0F19A6C2-356F-4659-AB36-31B3A994856C}" destId="{DB08E8C3-D7DB-4993-94FA-39F9D6D5416B}" srcOrd="1" destOrd="0" presId="urn:microsoft.com/office/officeart/2005/8/layout/hList1"/>
    <dgm:cxn modelId="{A7B49822-5C9D-4150-81FD-20BEC408A04A}" type="presParOf" srcId="{0F19A6C2-356F-4659-AB36-31B3A994856C}" destId="{246C9D93-C44B-46B6-ACAB-F42CDFCACC4E}" srcOrd="2" destOrd="0" presId="urn:microsoft.com/office/officeart/2005/8/layout/hList1"/>
    <dgm:cxn modelId="{4E9C91E6-ABAA-49A1-915C-40745834EC42}" type="presParOf" srcId="{246C9D93-C44B-46B6-ACAB-F42CDFCACC4E}" destId="{63413790-39E0-45C2-9BB2-1861BB37EFF5}" srcOrd="0" destOrd="0" presId="urn:microsoft.com/office/officeart/2005/8/layout/hList1"/>
    <dgm:cxn modelId="{4F3271AA-826B-4DCD-8CEE-2E8EF59E4F03}" type="presParOf" srcId="{246C9D93-C44B-46B6-ACAB-F42CDFCACC4E}" destId="{BC85F987-76F1-4335-98EE-18565EA84FA0}" srcOrd="1" destOrd="0" presId="urn:microsoft.com/office/officeart/2005/8/layout/hList1"/>
    <dgm:cxn modelId="{92C43347-B81F-43A8-AF44-2010084F77E9}" type="presParOf" srcId="{0F19A6C2-356F-4659-AB36-31B3A994856C}" destId="{D46DEF90-89ED-4972-A570-250C3C414F76}" srcOrd="3" destOrd="0" presId="urn:microsoft.com/office/officeart/2005/8/layout/hList1"/>
    <dgm:cxn modelId="{3E002889-20DD-4E76-9D62-2E78A9D94702}" type="presParOf" srcId="{0F19A6C2-356F-4659-AB36-31B3A994856C}" destId="{1F80D2E2-8699-4EDE-9F0C-FC4FF27CDA57}" srcOrd="4" destOrd="0" presId="urn:microsoft.com/office/officeart/2005/8/layout/hList1"/>
    <dgm:cxn modelId="{1D1BA514-90FC-4F38-AD4D-296162F0B96B}" type="presParOf" srcId="{1F80D2E2-8699-4EDE-9F0C-FC4FF27CDA57}" destId="{28A7DB48-F8B1-4E19-B07F-0370CA508E00}" srcOrd="0" destOrd="0" presId="urn:microsoft.com/office/officeart/2005/8/layout/hList1"/>
    <dgm:cxn modelId="{1C493039-C8F7-49FC-819D-B5B3E0EE359F}" type="presParOf" srcId="{1F80D2E2-8699-4EDE-9F0C-FC4FF27CDA57}" destId="{EF1CA29D-A779-411C-A59B-FF91203A8B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47DA4A-BB53-1447-92CD-1E02208DC1DA}" type="doc">
      <dgm:prSet loTypeId="urn:microsoft.com/office/officeart/2008/layout/HexagonCluster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B92D6325-2475-3444-B180-A502F8281B9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心智地圖</a:t>
          </a:r>
        </a:p>
      </dgm:t>
    </dgm:pt>
    <dgm:pt modelId="{0E558008-7439-2641-9D73-E38170260BFB}" type="parTrans" cxnId="{14572F96-B3ED-6846-B1B8-3220C29018C8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661F323-2008-8349-979B-812DCD54562F}" type="sibTrans" cxnId="{14572F96-B3ED-6846-B1B8-3220C29018C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95E50CD-CD20-5F43-800F-337B340E788A}">
      <dgm:prSet custT="1"/>
      <dgm:spPr>
        <a:solidFill>
          <a:srgbClr val="FFFF00"/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筆記工具</a:t>
          </a:r>
        </a:p>
      </dgm:t>
    </dgm:pt>
    <dgm:pt modelId="{4D1E96F6-8A2C-AF43-AF39-6A36F29953DB}" type="parTrans" cxnId="{767F42BB-83D9-EE47-97F0-321CE7C16607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A50C243-DE56-D644-9E58-8407FEA1FE13}" type="sibTrans" cxnId="{767F42BB-83D9-EE47-97F0-321CE7C16607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062DC27-B887-E942-8BFE-58F1B682186B}">
      <dgm:prSet custT="1"/>
      <dgm:spPr>
        <a:solidFill>
          <a:srgbClr val="FFC000"/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知識網站</a:t>
          </a:r>
        </a:p>
      </dgm:t>
    </dgm:pt>
    <dgm:pt modelId="{6891EA1C-72F2-8047-BC6B-CBE2171A4FD9}" type="parTrans" cxnId="{0E342BA1-E724-9040-993E-BD5A1EA2D506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F02B030-1707-5840-868B-3D511AF0929E}" type="sibTrans" cxnId="{0E342BA1-E724-9040-993E-BD5A1EA2D50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721CFC4-D779-BD4C-A222-C60B1A8CC003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人工智慧</a:t>
          </a:r>
        </a:p>
      </dgm:t>
    </dgm:pt>
    <dgm:pt modelId="{740C8B75-0143-1844-AA2D-048E90DB790C}" type="parTrans" cxnId="{60C645A5-AD22-CE46-A21E-43497C1C6105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2A92DD9-8127-0240-8DC8-E5D2E714E633}" type="sibTrans" cxnId="{60C645A5-AD22-CE46-A21E-43497C1C610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5F7A2C8-D537-5E42-8964-CD1C4E8242A1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參考資料</a:t>
          </a:r>
        </a:p>
      </dgm:t>
    </dgm:pt>
    <dgm:pt modelId="{880D1B7B-967B-6442-8BBE-B7437DA6CBB7}" type="parTrans" cxnId="{5BEF408E-31A6-B848-872B-E18778029EAD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78F0D9B-89E7-F44E-9F78-FC5C7F69616C}" type="sibTrans" cxnId="{5BEF408E-31A6-B848-872B-E18778029EAD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5306104-1E75-E24F-B5AD-74E19332BBB7}" type="pres">
      <dgm:prSet presAssocID="{E047DA4A-BB53-1447-92CD-1E02208DC1DA}" presName="Name0" presStyleCnt="0">
        <dgm:presLayoutVars>
          <dgm:chMax val="21"/>
          <dgm:chPref val="21"/>
        </dgm:presLayoutVars>
      </dgm:prSet>
      <dgm:spPr/>
    </dgm:pt>
    <dgm:pt modelId="{9B82F21C-4225-0645-9023-5210179B1D0C}" type="pres">
      <dgm:prSet presAssocID="{B92D6325-2475-3444-B180-A502F8281B95}" presName="text1" presStyleCnt="0"/>
      <dgm:spPr/>
    </dgm:pt>
    <dgm:pt modelId="{3791F235-DA6B-5149-924C-96B0E6A8F95A}" type="pres">
      <dgm:prSet presAssocID="{B92D6325-2475-3444-B180-A502F8281B95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F112F92D-FDFD-F943-ABEC-0CB9C824F960}" type="pres">
      <dgm:prSet presAssocID="{B92D6325-2475-3444-B180-A502F8281B95}" presName="textaccent1" presStyleCnt="0"/>
      <dgm:spPr/>
    </dgm:pt>
    <dgm:pt modelId="{E6FC75EA-9AA6-9B48-8DC4-71F0B869C414}" type="pres">
      <dgm:prSet presAssocID="{B92D6325-2475-3444-B180-A502F8281B95}" presName="accentRepeatNode" presStyleLbl="solidAlignAcc1" presStyleIdx="0" presStyleCnt="10"/>
      <dgm:spPr/>
    </dgm:pt>
    <dgm:pt modelId="{8B9C1B10-51A9-C04A-A2A6-86753242681B}" type="pres">
      <dgm:prSet presAssocID="{4661F323-2008-8349-979B-812DCD54562F}" presName="image1" presStyleCnt="0"/>
      <dgm:spPr/>
    </dgm:pt>
    <dgm:pt modelId="{D38105FC-4EE8-0043-891E-4E5F77DAA349}" type="pres">
      <dgm:prSet presAssocID="{4661F323-2008-8349-979B-812DCD54562F}" presName="imageRepeatNode" presStyleLbl="alignAcc1" presStyleIdx="0" presStyleCnt="5"/>
      <dgm:spPr/>
    </dgm:pt>
    <dgm:pt modelId="{74562C55-F55E-EE42-9D43-B698E815C290}" type="pres">
      <dgm:prSet presAssocID="{4661F323-2008-8349-979B-812DCD54562F}" presName="imageaccent1" presStyleCnt="0"/>
      <dgm:spPr/>
    </dgm:pt>
    <dgm:pt modelId="{EE9D5295-20C0-3645-91C4-C49D8E82F090}" type="pres">
      <dgm:prSet presAssocID="{4661F323-2008-8349-979B-812DCD54562F}" presName="accentRepeatNode" presStyleLbl="solidAlignAcc1" presStyleIdx="1" presStyleCnt="10"/>
      <dgm:spPr/>
    </dgm:pt>
    <dgm:pt modelId="{CF8AEA3F-3D5D-4048-8796-4CF245F28639}" type="pres">
      <dgm:prSet presAssocID="{D95E50CD-CD20-5F43-800F-337B340E788A}" presName="text2" presStyleCnt="0"/>
      <dgm:spPr/>
    </dgm:pt>
    <dgm:pt modelId="{9BEF1276-A223-7B47-837F-AFC8FCEE9D71}" type="pres">
      <dgm:prSet presAssocID="{D95E50CD-CD20-5F43-800F-337B340E788A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0C1F28C-8A68-5F4C-80CA-15C951D0373E}" type="pres">
      <dgm:prSet presAssocID="{D95E50CD-CD20-5F43-800F-337B340E788A}" presName="textaccent2" presStyleCnt="0"/>
      <dgm:spPr/>
    </dgm:pt>
    <dgm:pt modelId="{9452EA3F-D691-3F45-A436-CD1105F6155B}" type="pres">
      <dgm:prSet presAssocID="{D95E50CD-CD20-5F43-800F-337B340E788A}" presName="accentRepeatNode" presStyleLbl="solidAlignAcc1" presStyleIdx="2" presStyleCnt="10"/>
      <dgm:spPr/>
    </dgm:pt>
    <dgm:pt modelId="{F71AC62E-3AA9-D14B-A5BF-8CB9601EBA54}" type="pres">
      <dgm:prSet presAssocID="{3A50C243-DE56-D644-9E58-8407FEA1FE13}" presName="image2" presStyleCnt="0"/>
      <dgm:spPr/>
    </dgm:pt>
    <dgm:pt modelId="{D64A5898-DC27-EC4A-AF90-25BAC311BD28}" type="pres">
      <dgm:prSet presAssocID="{3A50C243-DE56-D644-9E58-8407FEA1FE13}" presName="imageRepeatNode" presStyleLbl="alignAcc1" presStyleIdx="1" presStyleCnt="5"/>
      <dgm:spPr/>
    </dgm:pt>
    <dgm:pt modelId="{83D6B9A5-6E38-F142-8849-64CF203EE097}" type="pres">
      <dgm:prSet presAssocID="{3A50C243-DE56-D644-9E58-8407FEA1FE13}" presName="imageaccent2" presStyleCnt="0"/>
      <dgm:spPr/>
    </dgm:pt>
    <dgm:pt modelId="{E04757B3-F1F4-8F43-A1AF-306229FC6409}" type="pres">
      <dgm:prSet presAssocID="{3A50C243-DE56-D644-9E58-8407FEA1FE13}" presName="accentRepeatNode" presStyleLbl="solidAlignAcc1" presStyleIdx="3" presStyleCnt="10"/>
      <dgm:spPr/>
    </dgm:pt>
    <dgm:pt modelId="{FE4532CC-5664-B641-B25B-A348578F9E68}" type="pres">
      <dgm:prSet presAssocID="{F062DC27-B887-E942-8BFE-58F1B682186B}" presName="text3" presStyleCnt="0"/>
      <dgm:spPr/>
    </dgm:pt>
    <dgm:pt modelId="{D36AFD84-FAE1-F74C-B994-4CE8971B3166}" type="pres">
      <dgm:prSet presAssocID="{F062DC27-B887-E942-8BFE-58F1B682186B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9057EA23-30E7-F14F-86FE-FF53DBE3DF0A}" type="pres">
      <dgm:prSet presAssocID="{F062DC27-B887-E942-8BFE-58F1B682186B}" presName="textaccent3" presStyleCnt="0"/>
      <dgm:spPr/>
    </dgm:pt>
    <dgm:pt modelId="{98836718-2E3B-3740-AE57-DA6D02B436C5}" type="pres">
      <dgm:prSet presAssocID="{F062DC27-B887-E942-8BFE-58F1B682186B}" presName="accentRepeatNode" presStyleLbl="solidAlignAcc1" presStyleIdx="4" presStyleCnt="10"/>
      <dgm:spPr/>
    </dgm:pt>
    <dgm:pt modelId="{1DB6792E-231F-C24D-BA0C-1A6E592B1317}" type="pres">
      <dgm:prSet presAssocID="{EF02B030-1707-5840-868B-3D511AF0929E}" presName="image3" presStyleCnt="0"/>
      <dgm:spPr/>
    </dgm:pt>
    <dgm:pt modelId="{E8340CB5-100D-CD43-9412-03250BB03A38}" type="pres">
      <dgm:prSet presAssocID="{EF02B030-1707-5840-868B-3D511AF0929E}" presName="imageRepeatNode" presStyleLbl="alignAcc1" presStyleIdx="2" presStyleCnt="5"/>
      <dgm:spPr/>
    </dgm:pt>
    <dgm:pt modelId="{C7B8CF1D-1748-104B-B3E8-8CFF7BAA0DD9}" type="pres">
      <dgm:prSet presAssocID="{EF02B030-1707-5840-868B-3D511AF0929E}" presName="imageaccent3" presStyleCnt="0"/>
      <dgm:spPr/>
    </dgm:pt>
    <dgm:pt modelId="{CA6B93C6-5014-7441-B0B7-7D89FD025999}" type="pres">
      <dgm:prSet presAssocID="{EF02B030-1707-5840-868B-3D511AF0929E}" presName="accentRepeatNode" presStyleLbl="solidAlignAcc1" presStyleIdx="5" presStyleCnt="10"/>
      <dgm:spPr/>
    </dgm:pt>
    <dgm:pt modelId="{E62C4698-27F0-5E4B-A9D0-7173F758F380}" type="pres">
      <dgm:prSet presAssocID="{1721CFC4-D779-BD4C-A222-C60B1A8CC003}" presName="text4" presStyleCnt="0"/>
      <dgm:spPr/>
    </dgm:pt>
    <dgm:pt modelId="{E5E0F8F1-4D1C-234D-B6B1-B09D7E12B16E}" type="pres">
      <dgm:prSet presAssocID="{1721CFC4-D779-BD4C-A222-C60B1A8CC003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CBA5797D-3FC0-D948-9C36-3CF6BA21F980}" type="pres">
      <dgm:prSet presAssocID="{1721CFC4-D779-BD4C-A222-C60B1A8CC003}" presName="textaccent4" presStyleCnt="0"/>
      <dgm:spPr/>
    </dgm:pt>
    <dgm:pt modelId="{9039B5E8-856B-524D-849C-8A0AF5A45D90}" type="pres">
      <dgm:prSet presAssocID="{1721CFC4-D779-BD4C-A222-C60B1A8CC003}" presName="accentRepeatNode" presStyleLbl="solidAlignAcc1" presStyleIdx="6" presStyleCnt="10"/>
      <dgm:spPr/>
    </dgm:pt>
    <dgm:pt modelId="{F7A2E39A-240A-3942-BEF0-8E9AF1E1C0E8}" type="pres">
      <dgm:prSet presAssocID="{E2A92DD9-8127-0240-8DC8-E5D2E714E633}" presName="image4" presStyleCnt="0"/>
      <dgm:spPr/>
    </dgm:pt>
    <dgm:pt modelId="{0D6126D8-87BB-8849-A3B8-20DBFA6D0216}" type="pres">
      <dgm:prSet presAssocID="{E2A92DD9-8127-0240-8DC8-E5D2E714E633}" presName="imageRepeatNode" presStyleLbl="alignAcc1" presStyleIdx="3" presStyleCnt="5"/>
      <dgm:spPr/>
    </dgm:pt>
    <dgm:pt modelId="{DC9317CB-AB4F-4C45-9E0E-DF45663F4836}" type="pres">
      <dgm:prSet presAssocID="{E2A92DD9-8127-0240-8DC8-E5D2E714E633}" presName="imageaccent4" presStyleCnt="0"/>
      <dgm:spPr/>
    </dgm:pt>
    <dgm:pt modelId="{F0A1483A-FD61-4F4A-AB58-B5CD06EBEC19}" type="pres">
      <dgm:prSet presAssocID="{E2A92DD9-8127-0240-8DC8-E5D2E714E633}" presName="accentRepeatNode" presStyleLbl="solidAlignAcc1" presStyleIdx="7" presStyleCnt="10"/>
      <dgm:spPr/>
    </dgm:pt>
    <dgm:pt modelId="{4D79DB00-0AFD-7F4E-86C2-A53812A9C2D3}" type="pres">
      <dgm:prSet presAssocID="{35F7A2C8-D537-5E42-8964-CD1C4E8242A1}" presName="text5" presStyleCnt="0"/>
      <dgm:spPr/>
    </dgm:pt>
    <dgm:pt modelId="{C076A4B3-6275-EF46-A3A9-670C6863D7F8}" type="pres">
      <dgm:prSet presAssocID="{35F7A2C8-D537-5E42-8964-CD1C4E8242A1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7960E65-B81B-BF42-8A16-08E804993200}" type="pres">
      <dgm:prSet presAssocID="{35F7A2C8-D537-5E42-8964-CD1C4E8242A1}" presName="textaccent5" presStyleCnt="0"/>
      <dgm:spPr/>
    </dgm:pt>
    <dgm:pt modelId="{170F00E5-4615-AB4D-9293-787F501589F8}" type="pres">
      <dgm:prSet presAssocID="{35F7A2C8-D537-5E42-8964-CD1C4E8242A1}" presName="accentRepeatNode" presStyleLbl="solidAlignAcc1" presStyleIdx="8" presStyleCnt="10"/>
      <dgm:spPr/>
    </dgm:pt>
    <dgm:pt modelId="{10137D57-57AF-B241-9E22-FAA3E025D2AC}" type="pres">
      <dgm:prSet presAssocID="{578F0D9B-89E7-F44E-9F78-FC5C7F69616C}" presName="image5" presStyleCnt="0"/>
      <dgm:spPr/>
    </dgm:pt>
    <dgm:pt modelId="{478B69E1-B7B1-E543-A63C-93E7D2FC31C1}" type="pres">
      <dgm:prSet presAssocID="{578F0D9B-89E7-F44E-9F78-FC5C7F69616C}" presName="imageRepeatNode" presStyleLbl="alignAcc1" presStyleIdx="4" presStyleCnt="5" custScaleX="100018"/>
      <dgm:spPr/>
    </dgm:pt>
    <dgm:pt modelId="{FC63B334-59E5-044D-891A-5C34009F8454}" type="pres">
      <dgm:prSet presAssocID="{578F0D9B-89E7-F44E-9F78-FC5C7F69616C}" presName="imageaccent5" presStyleCnt="0"/>
      <dgm:spPr/>
    </dgm:pt>
    <dgm:pt modelId="{6C3B4407-54E7-804A-9BA9-B84011D848AF}" type="pres">
      <dgm:prSet presAssocID="{578F0D9B-89E7-F44E-9F78-FC5C7F69616C}" presName="accentRepeatNode" presStyleLbl="solidAlignAcc1" presStyleIdx="9" presStyleCnt="10"/>
      <dgm:spPr/>
    </dgm:pt>
  </dgm:ptLst>
  <dgm:cxnLst>
    <dgm:cxn modelId="{F91BB50E-A1C5-8A46-BE5B-7CE18035FFB5}" type="presOf" srcId="{35F7A2C8-D537-5E42-8964-CD1C4E8242A1}" destId="{C076A4B3-6275-EF46-A3A9-670C6863D7F8}" srcOrd="0" destOrd="0" presId="urn:microsoft.com/office/officeart/2008/layout/HexagonCluster"/>
    <dgm:cxn modelId="{F9048543-8415-C747-9B1C-C30BAB5388E6}" type="presOf" srcId="{F062DC27-B887-E942-8BFE-58F1B682186B}" destId="{D36AFD84-FAE1-F74C-B994-4CE8971B3166}" srcOrd="0" destOrd="0" presId="urn:microsoft.com/office/officeart/2008/layout/HexagonCluster"/>
    <dgm:cxn modelId="{E53BA548-8B51-CF48-BAD5-633A735B5C60}" type="presOf" srcId="{D95E50CD-CD20-5F43-800F-337B340E788A}" destId="{9BEF1276-A223-7B47-837F-AFC8FCEE9D71}" srcOrd="0" destOrd="0" presId="urn:microsoft.com/office/officeart/2008/layout/HexagonCluster"/>
    <dgm:cxn modelId="{3AF20675-41C3-104F-AF9F-8987145E8B1F}" type="presOf" srcId="{E2A92DD9-8127-0240-8DC8-E5D2E714E633}" destId="{0D6126D8-87BB-8849-A3B8-20DBFA6D0216}" srcOrd="0" destOrd="0" presId="urn:microsoft.com/office/officeart/2008/layout/HexagonCluster"/>
    <dgm:cxn modelId="{03FA257A-480E-2545-A048-918A43082056}" type="presOf" srcId="{4661F323-2008-8349-979B-812DCD54562F}" destId="{D38105FC-4EE8-0043-891E-4E5F77DAA349}" srcOrd="0" destOrd="0" presId="urn:microsoft.com/office/officeart/2008/layout/HexagonCluster"/>
    <dgm:cxn modelId="{5BEF408E-31A6-B848-872B-E18778029EAD}" srcId="{E047DA4A-BB53-1447-92CD-1E02208DC1DA}" destId="{35F7A2C8-D537-5E42-8964-CD1C4E8242A1}" srcOrd="4" destOrd="0" parTransId="{880D1B7B-967B-6442-8BBE-B7437DA6CBB7}" sibTransId="{578F0D9B-89E7-F44E-9F78-FC5C7F69616C}"/>
    <dgm:cxn modelId="{14572F96-B3ED-6846-B1B8-3220C29018C8}" srcId="{E047DA4A-BB53-1447-92CD-1E02208DC1DA}" destId="{B92D6325-2475-3444-B180-A502F8281B95}" srcOrd="0" destOrd="0" parTransId="{0E558008-7439-2641-9D73-E38170260BFB}" sibTransId="{4661F323-2008-8349-979B-812DCD54562F}"/>
    <dgm:cxn modelId="{0E342BA1-E724-9040-993E-BD5A1EA2D506}" srcId="{E047DA4A-BB53-1447-92CD-1E02208DC1DA}" destId="{F062DC27-B887-E942-8BFE-58F1B682186B}" srcOrd="2" destOrd="0" parTransId="{6891EA1C-72F2-8047-BC6B-CBE2171A4FD9}" sibTransId="{EF02B030-1707-5840-868B-3D511AF0929E}"/>
    <dgm:cxn modelId="{60C645A5-AD22-CE46-A21E-43497C1C6105}" srcId="{E047DA4A-BB53-1447-92CD-1E02208DC1DA}" destId="{1721CFC4-D779-BD4C-A222-C60B1A8CC003}" srcOrd="3" destOrd="0" parTransId="{740C8B75-0143-1844-AA2D-048E90DB790C}" sibTransId="{E2A92DD9-8127-0240-8DC8-E5D2E714E633}"/>
    <dgm:cxn modelId="{A707A1A8-BDDA-B748-97DC-09BA07E8645F}" type="presOf" srcId="{EF02B030-1707-5840-868B-3D511AF0929E}" destId="{E8340CB5-100D-CD43-9412-03250BB03A38}" srcOrd="0" destOrd="0" presId="urn:microsoft.com/office/officeart/2008/layout/HexagonCluster"/>
    <dgm:cxn modelId="{767F42BB-83D9-EE47-97F0-321CE7C16607}" srcId="{E047DA4A-BB53-1447-92CD-1E02208DC1DA}" destId="{D95E50CD-CD20-5F43-800F-337B340E788A}" srcOrd="1" destOrd="0" parTransId="{4D1E96F6-8A2C-AF43-AF39-6A36F29953DB}" sibTransId="{3A50C243-DE56-D644-9E58-8407FEA1FE13}"/>
    <dgm:cxn modelId="{054D2CCB-E3F1-7A47-A729-E8833A8CAE1F}" type="presOf" srcId="{3A50C243-DE56-D644-9E58-8407FEA1FE13}" destId="{D64A5898-DC27-EC4A-AF90-25BAC311BD28}" srcOrd="0" destOrd="0" presId="urn:microsoft.com/office/officeart/2008/layout/HexagonCluster"/>
    <dgm:cxn modelId="{E4B4A2D2-BD3A-2544-B318-991BBD543C70}" type="presOf" srcId="{1721CFC4-D779-BD4C-A222-C60B1A8CC003}" destId="{E5E0F8F1-4D1C-234D-B6B1-B09D7E12B16E}" srcOrd="0" destOrd="0" presId="urn:microsoft.com/office/officeart/2008/layout/HexagonCluster"/>
    <dgm:cxn modelId="{24858DD5-D3DE-2F4A-BB58-DCFA731D80AC}" type="presOf" srcId="{B92D6325-2475-3444-B180-A502F8281B95}" destId="{3791F235-DA6B-5149-924C-96B0E6A8F95A}" srcOrd="0" destOrd="0" presId="urn:microsoft.com/office/officeart/2008/layout/HexagonCluster"/>
    <dgm:cxn modelId="{E76758E3-CB74-DD40-8685-54AB67FB368B}" type="presOf" srcId="{E047DA4A-BB53-1447-92CD-1E02208DC1DA}" destId="{75306104-1E75-E24F-B5AD-74E19332BBB7}" srcOrd="0" destOrd="0" presId="urn:microsoft.com/office/officeart/2008/layout/HexagonCluster"/>
    <dgm:cxn modelId="{DAC25DFD-0544-444D-8300-405C63530822}" type="presOf" srcId="{578F0D9B-89E7-F44E-9F78-FC5C7F69616C}" destId="{478B69E1-B7B1-E543-A63C-93E7D2FC31C1}" srcOrd="0" destOrd="0" presId="urn:microsoft.com/office/officeart/2008/layout/HexagonCluster"/>
    <dgm:cxn modelId="{1A7BFE82-8482-C74F-969D-9BFA10B02EDF}" type="presParOf" srcId="{75306104-1E75-E24F-B5AD-74E19332BBB7}" destId="{9B82F21C-4225-0645-9023-5210179B1D0C}" srcOrd="0" destOrd="0" presId="urn:microsoft.com/office/officeart/2008/layout/HexagonCluster"/>
    <dgm:cxn modelId="{B92AD74A-2880-B044-A8B8-5D70DAF750F0}" type="presParOf" srcId="{9B82F21C-4225-0645-9023-5210179B1D0C}" destId="{3791F235-DA6B-5149-924C-96B0E6A8F95A}" srcOrd="0" destOrd="0" presId="urn:microsoft.com/office/officeart/2008/layout/HexagonCluster"/>
    <dgm:cxn modelId="{87978C84-B166-E54D-8B6D-0D2F922D76B3}" type="presParOf" srcId="{75306104-1E75-E24F-B5AD-74E19332BBB7}" destId="{F112F92D-FDFD-F943-ABEC-0CB9C824F960}" srcOrd="1" destOrd="0" presId="urn:microsoft.com/office/officeart/2008/layout/HexagonCluster"/>
    <dgm:cxn modelId="{DC516A90-DAE7-0342-85AB-AEC7DA2B1E85}" type="presParOf" srcId="{F112F92D-FDFD-F943-ABEC-0CB9C824F960}" destId="{E6FC75EA-9AA6-9B48-8DC4-71F0B869C414}" srcOrd="0" destOrd="0" presId="urn:microsoft.com/office/officeart/2008/layout/HexagonCluster"/>
    <dgm:cxn modelId="{FC50829A-C5B3-0F4C-BABE-21CDEA80F153}" type="presParOf" srcId="{75306104-1E75-E24F-B5AD-74E19332BBB7}" destId="{8B9C1B10-51A9-C04A-A2A6-86753242681B}" srcOrd="2" destOrd="0" presId="urn:microsoft.com/office/officeart/2008/layout/HexagonCluster"/>
    <dgm:cxn modelId="{A9A3C73F-01E4-E143-BB69-9C4961417BA8}" type="presParOf" srcId="{8B9C1B10-51A9-C04A-A2A6-86753242681B}" destId="{D38105FC-4EE8-0043-891E-4E5F77DAA349}" srcOrd="0" destOrd="0" presId="urn:microsoft.com/office/officeart/2008/layout/HexagonCluster"/>
    <dgm:cxn modelId="{427F06ED-A12E-8C45-90E7-AADB4255194D}" type="presParOf" srcId="{75306104-1E75-E24F-B5AD-74E19332BBB7}" destId="{74562C55-F55E-EE42-9D43-B698E815C290}" srcOrd="3" destOrd="0" presId="urn:microsoft.com/office/officeart/2008/layout/HexagonCluster"/>
    <dgm:cxn modelId="{22556AE4-2BC4-F749-B317-43D57E4CE516}" type="presParOf" srcId="{74562C55-F55E-EE42-9D43-B698E815C290}" destId="{EE9D5295-20C0-3645-91C4-C49D8E82F090}" srcOrd="0" destOrd="0" presId="urn:microsoft.com/office/officeart/2008/layout/HexagonCluster"/>
    <dgm:cxn modelId="{C6B2B512-413D-0A4D-BF59-3E41C8781C8A}" type="presParOf" srcId="{75306104-1E75-E24F-B5AD-74E19332BBB7}" destId="{CF8AEA3F-3D5D-4048-8796-4CF245F28639}" srcOrd="4" destOrd="0" presId="urn:microsoft.com/office/officeart/2008/layout/HexagonCluster"/>
    <dgm:cxn modelId="{F1683D51-8848-2747-9F1F-B8FF1EBD02D7}" type="presParOf" srcId="{CF8AEA3F-3D5D-4048-8796-4CF245F28639}" destId="{9BEF1276-A223-7B47-837F-AFC8FCEE9D71}" srcOrd="0" destOrd="0" presId="urn:microsoft.com/office/officeart/2008/layout/HexagonCluster"/>
    <dgm:cxn modelId="{B883A297-4A4F-724B-8A4F-C6017E4B7CA8}" type="presParOf" srcId="{75306104-1E75-E24F-B5AD-74E19332BBB7}" destId="{00C1F28C-8A68-5F4C-80CA-15C951D0373E}" srcOrd="5" destOrd="0" presId="urn:microsoft.com/office/officeart/2008/layout/HexagonCluster"/>
    <dgm:cxn modelId="{65C1DCA6-4A0D-E341-8DCF-FEC975CFB1D1}" type="presParOf" srcId="{00C1F28C-8A68-5F4C-80CA-15C951D0373E}" destId="{9452EA3F-D691-3F45-A436-CD1105F6155B}" srcOrd="0" destOrd="0" presId="urn:microsoft.com/office/officeart/2008/layout/HexagonCluster"/>
    <dgm:cxn modelId="{3DECA375-6339-F746-BD76-07CD513EB3F4}" type="presParOf" srcId="{75306104-1E75-E24F-B5AD-74E19332BBB7}" destId="{F71AC62E-3AA9-D14B-A5BF-8CB9601EBA54}" srcOrd="6" destOrd="0" presId="urn:microsoft.com/office/officeart/2008/layout/HexagonCluster"/>
    <dgm:cxn modelId="{848B1A2D-15F1-7948-98CA-07067901ECD3}" type="presParOf" srcId="{F71AC62E-3AA9-D14B-A5BF-8CB9601EBA54}" destId="{D64A5898-DC27-EC4A-AF90-25BAC311BD28}" srcOrd="0" destOrd="0" presId="urn:microsoft.com/office/officeart/2008/layout/HexagonCluster"/>
    <dgm:cxn modelId="{76749337-C195-7345-9518-AD62F89DF5B2}" type="presParOf" srcId="{75306104-1E75-E24F-B5AD-74E19332BBB7}" destId="{83D6B9A5-6E38-F142-8849-64CF203EE097}" srcOrd="7" destOrd="0" presId="urn:microsoft.com/office/officeart/2008/layout/HexagonCluster"/>
    <dgm:cxn modelId="{8E0D46EF-E396-9849-9C50-08D686B02A89}" type="presParOf" srcId="{83D6B9A5-6E38-F142-8849-64CF203EE097}" destId="{E04757B3-F1F4-8F43-A1AF-306229FC6409}" srcOrd="0" destOrd="0" presId="urn:microsoft.com/office/officeart/2008/layout/HexagonCluster"/>
    <dgm:cxn modelId="{652FFAF3-5249-AB48-9D87-592B16C5542F}" type="presParOf" srcId="{75306104-1E75-E24F-B5AD-74E19332BBB7}" destId="{FE4532CC-5664-B641-B25B-A348578F9E68}" srcOrd="8" destOrd="0" presId="urn:microsoft.com/office/officeart/2008/layout/HexagonCluster"/>
    <dgm:cxn modelId="{7E0C14F1-CC46-3E42-A488-187748FE1432}" type="presParOf" srcId="{FE4532CC-5664-B641-B25B-A348578F9E68}" destId="{D36AFD84-FAE1-F74C-B994-4CE8971B3166}" srcOrd="0" destOrd="0" presId="urn:microsoft.com/office/officeart/2008/layout/HexagonCluster"/>
    <dgm:cxn modelId="{206DEE67-8221-9248-BA8E-46FD151417EF}" type="presParOf" srcId="{75306104-1E75-E24F-B5AD-74E19332BBB7}" destId="{9057EA23-30E7-F14F-86FE-FF53DBE3DF0A}" srcOrd="9" destOrd="0" presId="urn:microsoft.com/office/officeart/2008/layout/HexagonCluster"/>
    <dgm:cxn modelId="{ED25ACA5-9893-2849-ADA3-3EC6556A3282}" type="presParOf" srcId="{9057EA23-30E7-F14F-86FE-FF53DBE3DF0A}" destId="{98836718-2E3B-3740-AE57-DA6D02B436C5}" srcOrd="0" destOrd="0" presId="urn:microsoft.com/office/officeart/2008/layout/HexagonCluster"/>
    <dgm:cxn modelId="{AEFEAA73-5EED-6C41-878E-BE5565678B88}" type="presParOf" srcId="{75306104-1E75-E24F-B5AD-74E19332BBB7}" destId="{1DB6792E-231F-C24D-BA0C-1A6E592B1317}" srcOrd="10" destOrd="0" presId="urn:microsoft.com/office/officeart/2008/layout/HexagonCluster"/>
    <dgm:cxn modelId="{8677B75E-D030-3B40-9D69-5DBB94DA3C27}" type="presParOf" srcId="{1DB6792E-231F-C24D-BA0C-1A6E592B1317}" destId="{E8340CB5-100D-CD43-9412-03250BB03A38}" srcOrd="0" destOrd="0" presId="urn:microsoft.com/office/officeart/2008/layout/HexagonCluster"/>
    <dgm:cxn modelId="{02F287C0-5438-1C49-B6CA-CAB6F81B9385}" type="presParOf" srcId="{75306104-1E75-E24F-B5AD-74E19332BBB7}" destId="{C7B8CF1D-1748-104B-B3E8-8CFF7BAA0DD9}" srcOrd="11" destOrd="0" presId="urn:microsoft.com/office/officeart/2008/layout/HexagonCluster"/>
    <dgm:cxn modelId="{977238ED-5B9B-D247-91CF-CB806AE5C0E4}" type="presParOf" srcId="{C7B8CF1D-1748-104B-B3E8-8CFF7BAA0DD9}" destId="{CA6B93C6-5014-7441-B0B7-7D89FD025999}" srcOrd="0" destOrd="0" presId="urn:microsoft.com/office/officeart/2008/layout/HexagonCluster"/>
    <dgm:cxn modelId="{9F0640C4-D522-1742-9666-10FA0B950E33}" type="presParOf" srcId="{75306104-1E75-E24F-B5AD-74E19332BBB7}" destId="{E62C4698-27F0-5E4B-A9D0-7173F758F380}" srcOrd="12" destOrd="0" presId="urn:microsoft.com/office/officeart/2008/layout/HexagonCluster"/>
    <dgm:cxn modelId="{3C0F4FA5-ED9A-FC41-BE49-9937ADF8FA9F}" type="presParOf" srcId="{E62C4698-27F0-5E4B-A9D0-7173F758F380}" destId="{E5E0F8F1-4D1C-234D-B6B1-B09D7E12B16E}" srcOrd="0" destOrd="0" presId="urn:microsoft.com/office/officeart/2008/layout/HexagonCluster"/>
    <dgm:cxn modelId="{AB5A5309-BAF8-2D46-A238-82DCB5BDFA86}" type="presParOf" srcId="{75306104-1E75-E24F-B5AD-74E19332BBB7}" destId="{CBA5797D-3FC0-D948-9C36-3CF6BA21F980}" srcOrd="13" destOrd="0" presId="urn:microsoft.com/office/officeart/2008/layout/HexagonCluster"/>
    <dgm:cxn modelId="{D7B3C2F7-85DC-E644-A41E-4383E1D00EE8}" type="presParOf" srcId="{CBA5797D-3FC0-D948-9C36-3CF6BA21F980}" destId="{9039B5E8-856B-524D-849C-8A0AF5A45D90}" srcOrd="0" destOrd="0" presId="urn:microsoft.com/office/officeart/2008/layout/HexagonCluster"/>
    <dgm:cxn modelId="{6C896C7B-139D-974C-BF52-C5F04DE2373E}" type="presParOf" srcId="{75306104-1E75-E24F-B5AD-74E19332BBB7}" destId="{F7A2E39A-240A-3942-BEF0-8E9AF1E1C0E8}" srcOrd="14" destOrd="0" presId="urn:microsoft.com/office/officeart/2008/layout/HexagonCluster"/>
    <dgm:cxn modelId="{2E540684-CE05-9749-8122-B8288DD3005D}" type="presParOf" srcId="{F7A2E39A-240A-3942-BEF0-8E9AF1E1C0E8}" destId="{0D6126D8-87BB-8849-A3B8-20DBFA6D0216}" srcOrd="0" destOrd="0" presId="urn:microsoft.com/office/officeart/2008/layout/HexagonCluster"/>
    <dgm:cxn modelId="{DE858797-1FE1-0C40-8F12-1399CDE8341C}" type="presParOf" srcId="{75306104-1E75-E24F-B5AD-74E19332BBB7}" destId="{DC9317CB-AB4F-4C45-9E0E-DF45663F4836}" srcOrd="15" destOrd="0" presId="urn:microsoft.com/office/officeart/2008/layout/HexagonCluster"/>
    <dgm:cxn modelId="{99A32193-9E7B-544F-9042-E1E7FF37F130}" type="presParOf" srcId="{DC9317CB-AB4F-4C45-9E0E-DF45663F4836}" destId="{F0A1483A-FD61-4F4A-AB58-B5CD06EBEC19}" srcOrd="0" destOrd="0" presId="urn:microsoft.com/office/officeart/2008/layout/HexagonCluster"/>
    <dgm:cxn modelId="{DA46FC2E-800A-0342-92F1-37CF06C7EB6C}" type="presParOf" srcId="{75306104-1E75-E24F-B5AD-74E19332BBB7}" destId="{4D79DB00-0AFD-7F4E-86C2-A53812A9C2D3}" srcOrd="16" destOrd="0" presId="urn:microsoft.com/office/officeart/2008/layout/HexagonCluster"/>
    <dgm:cxn modelId="{E7A94764-CA5E-0B46-A7E3-F57E5B562501}" type="presParOf" srcId="{4D79DB00-0AFD-7F4E-86C2-A53812A9C2D3}" destId="{C076A4B3-6275-EF46-A3A9-670C6863D7F8}" srcOrd="0" destOrd="0" presId="urn:microsoft.com/office/officeart/2008/layout/HexagonCluster"/>
    <dgm:cxn modelId="{50BBF60D-72BE-D044-A061-A7C63CC75065}" type="presParOf" srcId="{75306104-1E75-E24F-B5AD-74E19332BBB7}" destId="{F7960E65-B81B-BF42-8A16-08E804993200}" srcOrd="17" destOrd="0" presId="urn:microsoft.com/office/officeart/2008/layout/HexagonCluster"/>
    <dgm:cxn modelId="{1A446939-8C8F-3C49-9196-06AFE64DDF91}" type="presParOf" srcId="{F7960E65-B81B-BF42-8A16-08E804993200}" destId="{170F00E5-4615-AB4D-9293-787F501589F8}" srcOrd="0" destOrd="0" presId="urn:microsoft.com/office/officeart/2008/layout/HexagonCluster"/>
    <dgm:cxn modelId="{13C59746-2CBE-7D47-A865-639C290BC653}" type="presParOf" srcId="{75306104-1E75-E24F-B5AD-74E19332BBB7}" destId="{10137D57-57AF-B241-9E22-FAA3E025D2AC}" srcOrd="18" destOrd="0" presId="urn:microsoft.com/office/officeart/2008/layout/HexagonCluster"/>
    <dgm:cxn modelId="{66DC029E-DACE-A74A-9927-8FD8CF3577D4}" type="presParOf" srcId="{10137D57-57AF-B241-9E22-FAA3E025D2AC}" destId="{478B69E1-B7B1-E543-A63C-93E7D2FC31C1}" srcOrd="0" destOrd="0" presId="urn:microsoft.com/office/officeart/2008/layout/HexagonCluster"/>
    <dgm:cxn modelId="{74F495FE-51DE-9A42-8593-E219FE06BA1C}" type="presParOf" srcId="{75306104-1E75-E24F-B5AD-74E19332BBB7}" destId="{FC63B334-59E5-044D-891A-5C34009F8454}" srcOrd="19" destOrd="0" presId="urn:microsoft.com/office/officeart/2008/layout/HexagonCluster"/>
    <dgm:cxn modelId="{BF0CD992-469F-FC46-8027-3A6BA25C2086}" type="presParOf" srcId="{FC63B334-59E5-044D-891A-5C34009F8454}" destId="{6C3B4407-54E7-804A-9BA9-B84011D848AF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FFB138-ED53-425D-A2A4-5E770EB2689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9D8F177-74FD-48CF-9354-B947405C50F4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知識組織和梳理</a:t>
          </a:r>
        </a:p>
      </dgm:t>
    </dgm:pt>
    <dgm:pt modelId="{D2372DCC-E886-42B7-BB8C-E3FD76C1DC7B}" type="parTrans" cxnId="{86E60C8A-626C-4DB9-AEA3-1A066ADC7F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23D1ACB-DC24-40D4-B894-351DDFAF9710}" type="sibTrans" cxnId="{86E60C8A-626C-4DB9-AEA3-1A066ADC7F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B151AE5-8DF1-46EF-8127-B673DAFA0294}">
      <dgm:prSet/>
      <dgm:spPr>
        <a:noFill/>
      </dgm:spPr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藉由主題和子主題的層次結構，及添加關鍵詞、關系和詳細資訊，可將知識按照邏輯和結構進行整理和分類</a:t>
          </a:r>
        </a:p>
      </dgm:t>
    </dgm:pt>
    <dgm:pt modelId="{7F1FBB68-4E7F-4A22-BDB1-307C05B78CA8}" type="parTrans" cxnId="{AD257A42-ED94-4F98-B1C6-B6385918B84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A5C99DC-24E7-41A6-87B1-6C330954F857}" type="sibTrans" cxnId="{AD257A42-ED94-4F98-B1C6-B6385918B84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52DB036-4C67-4995-B47D-8ABD2BCDFB7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知識連接和關聯</a:t>
          </a:r>
        </a:p>
      </dgm:t>
    </dgm:pt>
    <dgm:pt modelId="{D374F732-394E-471A-84D5-45B2DF84E695}" type="parTrans" cxnId="{5F33589C-2339-4A00-B23F-7A6B527131F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A165AC6-176E-4B79-85BE-5020C3BC4C49}" type="sibTrans" cxnId="{5F33589C-2339-4A00-B23F-7A6B527131F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BD1ED0B-FFE8-42E2-BBB1-942BBE410BDB}">
      <dgm:prSet/>
      <dgm:spPr>
        <a:noFill/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藉由分支和連接線，可展示不同主題之間的關聯性，更好地理解和記憶知識</a:t>
          </a:r>
        </a:p>
      </dgm:t>
    </dgm:pt>
    <dgm:pt modelId="{5A93233B-4790-4D22-86CC-F10CEB440AF0}" type="parTrans" cxnId="{468BC8B0-F4D1-4F7B-954A-088AA7C4E4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C54C0ED-D0B8-4320-9B4D-3248F488BD92}" type="sibTrans" cxnId="{468BC8B0-F4D1-4F7B-954A-088AA7C4E4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3B542C0-2CAB-4910-A087-3336E706C58C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知識可視化總覽</a:t>
          </a:r>
        </a:p>
      </dgm:t>
    </dgm:pt>
    <dgm:pt modelId="{8193BED9-8588-4EDE-86F9-5F05BE64EE08}" type="parTrans" cxnId="{7A1600DD-B318-48E8-84B9-CB2C94B5FC0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46DA15E-BFF8-41A6-8707-F3A8CBE1A097}" type="sibTrans" cxnId="{7A1600DD-B318-48E8-84B9-CB2C94B5FC0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20BC340-29F2-4C59-83FB-202D0BAB551F}">
      <dgm:prSet/>
      <dgm:spPr>
        <a:noFill/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可以藉由觀察心智圖的結構和分支，快速了解知識的全貌和架構，更好地把握知識的關鍵點和主題</a:t>
          </a:r>
        </a:p>
      </dgm:t>
    </dgm:pt>
    <dgm:pt modelId="{FE86C2F6-042B-4B28-818C-E225C82EE1AE}" type="parTrans" cxnId="{2A40D741-9BB3-4FA6-B84D-022818335F6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867A5CF-4038-4E9C-B538-823B58675974}" type="sibTrans" cxnId="{2A40D741-9BB3-4FA6-B84D-022818335F6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E744CFA-D78F-433E-9F13-F39F1954B2C5}">
      <dgm:prSet custT="1"/>
      <dgm:spPr>
        <a:solidFill>
          <a:schemeClr val="bg1"/>
        </a:solidFill>
        <a:ln>
          <a:solidFill>
            <a:srgbClr val="0000FF"/>
          </a:solidFill>
        </a:ln>
      </dgm:spPr>
      <dgm:t>
        <a:bodyPr/>
        <a:lstStyle/>
        <a:p>
          <a:pPr rtl="0"/>
          <a:r>
            <a:rPr lang="zh-TW" altLang="en-US" sz="3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創造性思維創新</a:t>
          </a:r>
        </a:p>
      </dgm:t>
    </dgm:pt>
    <dgm:pt modelId="{B6C91134-1549-4326-8C27-EA5BD203DD06}" type="parTrans" cxnId="{4D25E422-F0F4-42BE-8F09-A63F5CD136F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536B352-9615-47F2-B4FB-7865F14A3958}" type="sibTrans" cxnId="{4D25E422-F0F4-42BE-8F09-A63F5CD136F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30B29E5-4B84-4D9B-8116-04CE9BA957C5}">
      <dgm:prSet/>
      <dgm:spPr>
        <a:noFill/>
      </dgm:spPr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可作為一種創意工具，激發創造性思維和創新。藉由不同的想法和概念進行關聯和組合，產生新的洞察、觀點和解決方案</a:t>
          </a:r>
        </a:p>
      </dgm:t>
    </dgm:pt>
    <dgm:pt modelId="{1D82D54F-8EEF-41D9-B843-E8CA712B52A7}" type="parTrans" cxnId="{097839E8-5B98-4542-BDEC-D53EF7E48B7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90BB2C4-BD28-400F-A8DE-0E44DEDF6296}" type="sibTrans" cxnId="{097839E8-5B98-4542-BDEC-D53EF7E48B7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1B13BCE-0249-4CFB-A4EA-7C7A30768C59}" type="pres">
      <dgm:prSet presAssocID="{16FFB138-ED53-425D-A2A4-5E770EB26896}" presName="Name0" presStyleCnt="0">
        <dgm:presLayoutVars>
          <dgm:dir/>
          <dgm:animLvl val="lvl"/>
          <dgm:resizeHandles val="exact"/>
        </dgm:presLayoutVars>
      </dgm:prSet>
      <dgm:spPr/>
    </dgm:pt>
    <dgm:pt modelId="{E4678C90-5C26-4281-91BC-0C3845267F5B}" type="pres">
      <dgm:prSet presAssocID="{A9D8F177-74FD-48CF-9354-B947405C50F4}" presName="linNode" presStyleCnt="0"/>
      <dgm:spPr/>
    </dgm:pt>
    <dgm:pt modelId="{4CA4790C-0E67-46F6-8269-D427A471765F}" type="pres">
      <dgm:prSet presAssocID="{A9D8F177-74FD-48CF-9354-B947405C50F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5D10B59-E3B0-421D-980F-DD116353F746}" type="pres">
      <dgm:prSet presAssocID="{A9D8F177-74FD-48CF-9354-B947405C50F4}" presName="descendantText" presStyleLbl="alignAccFollowNode1" presStyleIdx="0" presStyleCnt="4">
        <dgm:presLayoutVars>
          <dgm:bulletEnabled val="1"/>
        </dgm:presLayoutVars>
      </dgm:prSet>
      <dgm:spPr/>
    </dgm:pt>
    <dgm:pt modelId="{51E655B3-7D10-436D-9283-27F2662932D4}" type="pres">
      <dgm:prSet presAssocID="{723D1ACB-DC24-40D4-B894-351DDFAF9710}" presName="sp" presStyleCnt="0"/>
      <dgm:spPr/>
    </dgm:pt>
    <dgm:pt modelId="{2DAFA1B7-3EFC-43E9-B2A8-A3BE177D0D18}" type="pres">
      <dgm:prSet presAssocID="{552DB036-4C67-4995-B47D-8ABD2BCDFB75}" presName="linNode" presStyleCnt="0"/>
      <dgm:spPr/>
    </dgm:pt>
    <dgm:pt modelId="{FEAD7DD7-1552-4A5C-ADF2-E681124E8BC3}" type="pres">
      <dgm:prSet presAssocID="{552DB036-4C67-4995-B47D-8ABD2BCDFB7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86A5DC4-17F0-48E0-879C-D133A4DB907C}" type="pres">
      <dgm:prSet presAssocID="{552DB036-4C67-4995-B47D-8ABD2BCDFB75}" presName="descendantText" presStyleLbl="alignAccFollowNode1" presStyleIdx="1" presStyleCnt="4">
        <dgm:presLayoutVars>
          <dgm:bulletEnabled val="1"/>
        </dgm:presLayoutVars>
      </dgm:prSet>
      <dgm:spPr/>
    </dgm:pt>
    <dgm:pt modelId="{7213C73F-9380-43C5-A9F0-551B35E45664}" type="pres">
      <dgm:prSet presAssocID="{6A165AC6-176E-4B79-85BE-5020C3BC4C49}" presName="sp" presStyleCnt="0"/>
      <dgm:spPr/>
    </dgm:pt>
    <dgm:pt modelId="{1C9913F5-DAA9-4D48-AA18-32D37E9F2B59}" type="pres">
      <dgm:prSet presAssocID="{E3B542C0-2CAB-4910-A087-3336E706C58C}" presName="linNode" presStyleCnt="0"/>
      <dgm:spPr/>
    </dgm:pt>
    <dgm:pt modelId="{85AB3394-10A7-4DB3-A4B6-874806F82E2A}" type="pres">
      <dgm:prSet presAssocID="{E3B542C0-2CAB-4910-A087-3336E706C58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1D2D8D-EB90-463A-83BE-D78A1F4BB91A}" type="pres">
      <dgm:prSet presAssocID="{E3B542C0-2CAB-4910-A087-3336E706C58C}" presName="descendantText" presStyleLbl="alignAccFollowNode1" presStyleIdx="2" presStyleCnt="4">
        <dgm:presLayoutVars>
          <dgm:bulletEnabled val="1"/>
        </dgm:presLayoutVars>
      </dgm:prSet>
      <dgm:spPr/>
    </dgm:pt>
    <dgm:pt modelId="{75138EB8-95B7-4966-9174-9912786C92C2}" type="pres">
      <dgm:prSet presAssocID="{C46DA15E-BFF8-41A6-8707-F3A8CBE1A097}" presName="sp" presStyleCnt="0"/>
      <dgm:spPr/>
    </dgm:pt>
    <dgm:pt modelId="{22B7EE47-DAE4-45A5-88A7-AA31BDE008EF}" type="pres">
      <dgm:prSet presAssocID="{EE744CFA-D78F-433E-9F13-F39F1954B2C5}" presName="linNode" presStyleCnt="0"/>
      <dgm:spPr/>
    </dgm:pt>
    <dgm:pt modelId="{FE563C51-47CF-42C6-A83E-501ABC3A4795}" type="pres">
      <dgm:prSet presAssocID="{EE744CFA-D78F-433E-9F13-F39F1954B2C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5D2E923-2065-46F6-A140-535FF6BBCDE8}" type="pres">
      <dgm:prSet presAssocID="{EE744CFA-D78F-433E-9F13-F39F1954B2C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79C1316-331E-43B5-A5D3-DEC73AAD93F6}" type="presOf" srcId="{E3B542C0-2CAB-4910-A087-3336E706C58C}" destId="{85AB3394-10A7-4DB3-A4B6-874806F82E2A}" srcOrd="0" destOrd="0" presId="urn:microsoft.com/office/officeart/2005/8/layout/vList5"/>
    <dgm:cxn modelId="{18AD821B-4E5B-46AA-9AA8-B7BB685F42F5}" type="presOf" srcId="{130B29E5-4B84-4D9B-8116-04CE9BA957C5}" destId="{E5D2E923-2065-46F6-A140-535FF6BBCDE8}" srcOrd="0" destOrd="0" presId="urn:microsoft.com/office/officeart/2005/8/layout/vList5"/>
    <dgm:cxn modelId="{4D25E422-F0F4-42BE-8F09-A63F5CD136FA}" srcId="{16FFB138-ED53-425D-A2A4-5E770EB26896}" destId="{EE744CFA-D78F-433E-9F13-F39F1954B2C5}" srcOrd="3" destOrd="0" parTransId="{B6C91134-1549-4326-8C27-EA5BD203DD06}" sibTransId="{5536B352-9615-47F2-B4FB-7865F14A3958}"/>
    <dgm:cxn modelId="{45E8843C-2DE6-4225-A53E-AB3EFB20A3BF}" type="presOf" srcId="{EE744CFA-D78F-433E-9F13-F39F1954B2C5}" destId="{FE563C51-47CF-42C6-A83E-501ABC3A4795}" srcOrd="0" destOrd="0" presId="urn:microsoft.com/office/officeart/2005/8/layout/vList5"/>
    <dgm:cxn modelId="{2A40D741-9BB3-4FA6-B84D-022818335F6C}" srcId="{E3B542C0-2CAB-4910-A087-3336E706C58C}" destId="{620BC340-29F2-4C59-83FB-202D0BAB551F}" srcOrd="0" destOrd="0" parTransId="{FE86C2F6-042B-4B28-818C-E225C82EE1AE}" sibTransId="{0867A5CF-4038-4E9C-B538-823B58675974}"/>
    <dgm:cxn modelId="{AD257A42-ED94-4F98-B1C6-B6385918B844}" srcId="{A9D8F177-74FD-48CF-9354-B947405C50F4}" destId="{FB151AE5-8DF1-46EF-8127-B673DAFA0294}" srcOrd="0" destOrd="0" parTransId="{7F1FBB68-4E7F-4A22-BDB1-307C05B78CA8}" sibTransId="{0A5C99DC-24E7-41A6-87B1-6C330954F857}"/>
    <dgm:cxn modelId="{779A195E-B6C2-4D3F-B0D3-E5F7E4D6EB00}" type="presOf" srcId="{552DB036-4C67-4995-B47D-8ABD2BCDFB75}" destId="{FEAD7DD7-1552-4A5C-ADF2-E681124E8BC3}" srcOrd="0" destOrd="0" presId="urn:microsoft.com/office/officeart/2005/8/layout/vList5"/>
    <dgm:cxn modelId="{86E60C8A-626C-4DB9-AEA3-1A066ADC7F39}" srcId="{16FFB138-ED53-425D-A2A4-5E770EB26896}" destId="{A9D8F177-74FD-48CF-9354-B947405C50F4}" srcOrd="0" destOrd="0" parTransId="{D2372DCC-E886-42B7-BB8C-E3FD76C1DC7B}" sibTransId="{723D1ACB-DC24-40D4-B894-351DDFAF9710}"/>
    <dgm:cxn modelId="{3A26E695-CB6C-4A36-A31A-6CAC427310B8}" type="presOf" srcId="{620BC340-29F2-4C59-83FB-202D0BAB551F}" destId="{5B1D2D8D-EB90-463A-83BE-D78A1F4BB91A}" srcOrd="0" destOrd="0" presId="urn:microsoft.com/office/officeart/2005/8/layout/vList5"/>
    <dgm:cxn modelId="{5F33589C-2339-4A00-B23F-7A6B527131F3}" srcId="{16FFB138-ED53-425D-A2A4-5E770EB26896}" destId="{552DB036-4C67-4995-B47D-8ABD2BCDFB75}" srcOrd="1" destOrd="0" parTransId="{D374F732-394E-471A-84D5-45B2DF84E695}" sibTransId="{6A165AC6-176E-4B79-85BE-5020C3BC4C49}"/>
    <dgm:cxn modelId="{30A80BA4-82EE-444F-8D7D-1C652BADADAE}" type="presOf" srcId="{16FFB138-ED53-425D-A2A4-5E770EB26896}" destId="{B1B13BCE-0249-4CFB-A4EA-7C7A30768C59}" srcOrd="0" destOrd="0" presId="urn:microsoft.com/office/officeart/2005/8/layout/vList5"/>
    <dgm:cxn modelId="{468BC8B0-F4D1-4F7B-954A-088AA7C4E439}" srcId="{552DB036-4C67-4995-B47D-8ABD2BCDFB75}" destId="{0BD1ED0B-FFE8-42E2-BBB1-942BBE410BDB}" srcOrd="0" destOrd="0" parTransId="{5A93233B-4790-4D22-86CC-F10CEB440AF0}" sibTransId="{8C54C0ED-D0B8-4320-9B4D-3248F488BD92}"/>
    <dgm:cxn modelId="{EF497CC1-219D-4359-A657-8CE7B17BB38D}" type="presOf" srcId="{FB151AE5-8DF1-46EF-8127-B673DAFA0294}" destId="{05D10B59-E3B0-421D-980F-DD116353F746}" srcOrd="0" destOrd="0" presId="urn:microsoft.com/office/officeart/2005/8/layout/vList5"/>
    <dgm:cxn modelId="{83AC18D0-FE83-4BEA-BC94-9A64B570D7E2}" type="presOf" srcId="{A9D8F177-74FD-48CF-9354-B947405C50F4}" destId="{4CA4790C-0E67-46F6-8269-D427A471765F}" srcOrd="0" destOrd="0" presId="urn:microsoft.com/office/officeart/2005/8/layout/vList5"/>
    <dgm:cxn modelId="{7A1600DD-B318-48E8-84B9-CB2C94B5FC0D}" srcId="{16FFB138-ED53-425D-A2A4-5E770EB26896}" destId="{E3B542C0-2CAB-4910-A087-3336E706C58C}" srcOrd="2" destOrd="0" parTransId="{8193BED9-8588-4EDE-86F9-5F05BE64EE08}" sibTransId="{C46DA15E-BFF8-41A6-8707-F3A8CBE1A097}"/>
    <dgm:cxn modelId="{097839E8-5B98-4542-BDEC-D53EF7E48B72}" srcId="{EE744CFA-D78F-433E-9F13-F39F1954B2C5}" destId="{130B29E5-4B84-4D9B-8116-04CE9BA957C5}" srcOrd="0" destOrd="0" parTransId="{1D82D54F-8EEF-41D9-B843-E8CA712B52A7}" sibTransId="{F90BB2C4-BD28-400F-A8DE-0E44DEDF6296}"/>
    <dgm:cxn modelId="{FAD1E0F5-0755-4ECE-9B28-585C03CA2613}" type="presOf" srcId="{0BD1ED0B-FFE8-42E2-BBB1-942BBE410BDB}" destId="{D86A5DC4-17F0-48E0-879C-D133A4DB907C}" srcOrd="0" destOrd="0" presId="urn:microsoft.com/office/officeart/2005/8/layout/vList5"/>
    <dgm:cxn modelId="{8409B4EE-83F8-4049-9576-D003065D81D3}" type="presParOf" srcId="{B1B13BCE-0249-4CFB-A4EA-7C7A30768C59}" destId="{E4678C90-5C26-4281-91BC-0C3845267F5B}" srcOrd="0" destOrd="0" presId="urn:microsoft.com/office/officeart/2005/8/layout/vList5"/>
    <dgm:cxn modelId="{C2311909-3C54-4662-ACF8-F027FE9C92A5}" type="presParOf" srcId="{E4678C90-5C26-4281-91BC-0C3845267F5B}" destId="{4CA4790C-0E67-46F6-8269-D427A471765F}" srcOrd="0" destOrd="0" presId="urn:microsoft.com/office/officeart/2005/8/layout/vList5"/>
    <dgm:cxn modelId="{64A31E11-160A-4596-8504-D61B5255ACFD}" type="presParOf" srcId="{E4678C90-5C26-4281-91BC-0C3845267F5B}" destId="{05D10B59-E3B0-421D-980F-DD116353F746}" srcOrd="1" destOrd="0" presId="urn:microsoft.com/office/officeart/2005/8/layout/vList5"/>
    <dgm:cxn modelId="{8BFD4B03-B4A1-4D68-8C77-F6B5D48A8EC4}" type="presParOf" srcId="{B1B13BCE-0249-4CFB-A4EA-7C7A30768C59}" destId="{51E655B3-7D10-436D-9283-27F2662932D4}" srcOrd="1" destOrd="0" presId="urn:microsoft.com/office/officeart/2005/8/layout/vList5"/>
    <dgm:cxn modelId="{83031CA3-B6B6-45F0-82C8-A26B6A02A7B2}" type="presParOf" srcId="{B1B13BCE-0249-4CFB-A4EA-7C7A30768C59}" destId="{2DAFA1B7-3EFC-43E9-B2A8-A3BE177D0D18}" srcOrd="2" destOrd="0" presId="urn:microsoft.com/office/officeart/2005/8/layout/vList5"/>
    <dgm:cxn modelId="{C0A1AE0A-4263-4C92-885A-174CD9EB2A18}" type="presParOf" srcId="{2DAFA1B7-3EFC-43E9-B2A8-A3BE177D0D18}" destId="{FEAD7DD7-1552-4A5C-ADF2-E681124E8BC3}" srcOrd="0" destOrd="0" presId="urn:microsoft.com/office/officeart/2005/8/layout/vList5"/>
    <dgm:cxn modelId="{FE8DE117-6B68-4AD5-A3F0-4143555B12F4}" type="presParOf" srcId="{2DAFA1B7-3EFC-43E9-B2A8-A3BE177D0D18}" destId="{D86A5DC4-17F0-48E0-879C-D133A4DB907C}" srcOrd="1" destOrd="0" presId="urn:microsoft.com/office/officeart/2005/8/layout/vList5"/>
    <dgm:cxn modelId="{C2CA1F74-4FBC-4CB1-B32B-FDEDD5AA066F}" type="presParOf" srcId="{B1B13BCE-0249-4CFB-A4EA-7C7A30768C59}" destId="{7213C73F-9380-43C5-A9F0-551B35E45664}" srcOrd="3" destOrd="0" presId="urn:microsoft.com/office/officeart/2005/8/layout/vList5"/>
    <dgm:cxn modelId="{5EDFE0B9-3445-45B8-BD3D-5FD77B3A4276}" type="presParOf" srcId="{B1B13BCE-0249-4CFB-A4EA-7C7A30768C59}" destId="{1C9913F5-DAA9-4D48-AA18-32D37E9F2B59}" srcOrd="4" destOrd="0" presId="urn:microsoft.com/office/officeart/2005/8/layout/vList5"/>
    <dgm:cxn modelId="{05D734C7-251F-4524-8B73-11BDB2BAE877}" type="presParOf" srcId="{1C9913F5-DAA9-4D48-AA18-32D37E9F2B59}" destId="{85AB3394-10A7-4DB3-A4B6-874806F82E2A}" srcOrd="0" destOrd="0" presId="urn:microsoft.com/office/officeart/2005/8/layout/vList5"/>
    <dgm:cxn modelId="{F83FA995-0D5D-4424-897C-1E5E61E095B0}" type="presParOf" srcId="{1C9913F5-DAA9-4D48-AA18-32D37E9F2B59}" destId="{5B1D2D8D-EB90-463A-83BE-D78A1F4BB91A}" srcOrd="1" destOrd="0" presId="urn:microsoft.com/office/officeart/2005/8/layout/vList5"/>
    <dgm:cxn modelId="{B598C39F-D1AF-4000-BDA7-005F95EAD283}" type="presParOf" srcId="{B1B13BCE-0249-4CFB-A4EA-7C7A30768C59}" destId="{75138EB8-95B7-4966-9174-9912786C92C2}" srcOrd="5" destOrd="0" presId="urn:microsoft.com/office/officeart/2005/8/layout/vList5"/>
    <dgm:cxn modelId="{4927E904-E3E7-4191-A003-9CE93C045640}" type="presParOf" srcId="{B1B13BCE-0249-4CFB-A4EA-7C7A30768C59}" destId="{22B7EE47-DAE4-45A5-88A7-AA31BDE008EF}" srcOrd="6" destOrd="0" presId="urn:microsoft.com/office/officeart/2005/8/layout/vList5"/>
    <dgm:cxn modelId="{0CA57181-4747-4B14-A053-CE377A1C176F}" type="presParOf" srcId="{22B7EE47-DAE4-45A5-88A7-AA31BDE008EF}" destId="{FE563C51-47CF-42C6-A83E-501ABC3A4795}" srcOrd="0" destOrd="0" presId="urn:microsoft.com/office/officeart/2005/8/layout/vList5"/>
    <dgm:cxn modelId="{F5785713-42F1-4AE6-814B-87671F1E81E2}" type="presParOf" srcId="{22B7EE47-DAE4-45A5-88A7-AA31BDE008EF}" destId="{E5D2E923-2065-46F6-A140-535FF6BBCDE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2B894C-253C-427F-9BCF-02046E33917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27235AB-DE5D-4167-A9AD-E4AAF2FD7EF4}">
      <dgm:prSet phldrT="[文字]" custT="1"/>
      <dgm:spPr>
        <a:solidFill>
          <a:schemeClr val="bg1"/>
        </a:solidFill>
        <a:ln w="28575"/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蒐集文獻資料</a:t>
          </a:r>
        </a:p>
      </dgm:t>
    </dgm:pt>
    <dgm:pt modelId="{D03DB337-70B2-46D8-89F9-42A99E3502F8}" type="parTrans" cxnId="{294F740D-02B0-476C-B889-B3C29C9B338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D69A3F4-FC77-41F4-A920-4A894547B95A}" type="sibTrans" cxnId="{294F740D-02B0-476C-B889-B3C29C9B338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B5A610C-D579-4C1F-B217-BE45F3F0374E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匯入</a:t>
          </a:r>
          <a:r>
            <a:rPr lang="en-US" altLang="zh-TW" sz="4000" dirty="0" err="1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Zotero</a:t>
          </a:r>
          <a:endParaRPr lang="zh-TW" altLang="en-US" sz="400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0AF0FEB-F689-47F1-BC7B-AD231D23838C}" type="parTrans" cxnId="{BB4E667E-CE6D-4CC1-8C54-2B5516969F22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C18F8C3-0764-4FBD-8F3A-AEB1F8BABFE9}" type="sibTrans" cxnId="{BB4E667E-CE6D-4CC1-8C54-2B5516969F22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519E0C4-6F22-43E0-A9B3-67007189D988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選擇文獻格式</a:t>
          </a:r>
        </a:p>
      </dgm:t>
    </dgm:pt>
    <dgm:pt modelId="{3C57F6A3-6DC5-4E39-BDAE-1FC3B265D57E}" type="parTrans" cxnId="{CD5CA385-5869-4771-B899-1E43572CA247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DDE6996-0B2F-4171-8414-3D68246A969D}" type="sibTrans" cxnId="{CD5CA385-5869-4771-B899-1E43572CA247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0D88871-050D-4459-91B2-92D2E1195EBA}">
      <dgm:prSet phldrT="[文字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zh-TW" altLang="en-US" sz="4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產生文獻表</a:t>
          </a:r>
        </a:p>
      </dgm:t>
    </dgm:pt>
    <dgm:pt modelId="{220A8596-9E67-4EAA-BBFA-6C1C8863FAAC}" type="parTrans" cxnId="{8B432DD7-6166-43BF-9512-283AF718EE71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0212D2A-393E-4054-B8CA-BFBED9FFDA2D}" type="sibTrans" cxnId="{8B432DD7-6166-43BF-9512-283AF718EE71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81BEE95-3C44-43B5-8FB8-A904731EA28F}" type="pres">
      <dgm:prSet presAssocID="{5D2B894C-253C-427F-9BCF-02046E33917E}" presName="CompostProcess" presStyleCnt="0">
        <dgm:presLayoutVars>
          <dgm:dir/>
          <dgm:resizeHandles val="exact"/>
        </dgm:presLayoutVars>
      </dgm:prSet>
      <dgm:spPr/>
    </dgm:pt>
    <dgm:pt modelId="{AC90DE95-7201-4AC2-8B40-1091D89B07F6}" type="pres">
      <dgm:prSet presAssocID="{5D2B894C-253C-427F-9BCF-02046E33917E}" presName="arrow" presStyleLbl="bgShp" presStyleIdx="0" presStyleCnt="1"/>
      <dgm:spPr/>
    </dgm:pt>
    <dgm:pt modelId="{E110366C-8EAE-4D0B-B375-8CE0A467D158}" type="pres">
      <dgm:prSet presAssocID="{5D2B894C-253C-427F-9BCF-02046E33917E}" presName="linearProcess" presStyleCnt="0"/>
      <dgm:spPr/>
    </dgm:pt>
    <dgm:pt modelId="{E2700A4F-6D8B-496F-BCE1-0C25549CC687}" type="pres">
      <dgm:prSet presAssocID="{E27235AB-DE5D-4167-A9AD-E4AAF2FD7EF4}" presName="textNode" presStyleLbl="node1" presStyleIdx="0" presStyleCnt="4">
        <dgm:presLayoutVars>
          <dgm:bulletEnabled val="1"/>
        </dgm:presLayoutVars>
      </dgm:prSet>
      <dgm:spPr/>
    </dgm:pt>
    <dgm:pt modelId="{9989A1E8-D3EA-4D2F-8D06-DE6C52ED8ADD}" type="pres">
      <dgm:prSet presAssocID="{BD69A3F4-FC77-41F4-A920-4A894547B95A}" presName="sibTrans" presStyleCnt="0"/>
      <dgm:spPr/>
    </dgm:pt>
    <dgm:pt modelId="{5A8F660B-E3E9-4245-85BA-701392E5C788}" type="pres">
      <dgm:prSet presAssocID="{CB5A610C-D579-4C1F-B217-BE45F3F0374E}" presName="textNode" presStyleLbl="node1" presStyleIdx="1" presStyleCnt="4">
        <dgm:presLayoutVars>
          <dgm:bulletEnabled val="1"/>
        </dgm:presLayoutVars>
      </dgm:prSet>
      <dgm:spPr/>
    </dgm:pt>
    <dgm:pt modelId="{E85681E9-17EC-45A4-8FAB-E02A8F0D77AC}" type="pres">
      <dgm:prSet presAssocID="{6C18F8C3-0764-4FBD-8F3A-AEB1F8BABFE9}" presName="sibTrans" presStyleCnt="0"/>
      <dgm:spPr/>
    </dgm:pt>
    <dgm:pt modelId="{B9484235-9A94-4085-9EA3-42330BA85748}" type="pres">
      <dgm:prSet presAssocID="{D519E0C4-6F22-43E0-A9B3-67007189D988}" presName="textNode" presStyleLbl="node1" presStyleIdx="2" presStyleCnt="4">
        <dgm:presLayoutVars>
          <dgm:bulletEnabled val="1"/>
        </dgm:presLayoutVars>
      </dgm:prSet>
      <dgm:spPr/>
    </dgm:pt>
    <dgm:pt modelId="{3C1C648E-E4C8-4CDA-A4E9-FE225EE2BFB8}" type="pres">
      <dgm:prSet presAssocID="{0DDE6996-0B2F-4171-8414-3D68246A969D}" presName="sibTrans" presStyleCnt="0"/>
      <dgm:spPr/>
    </dgm:pt>
    <dgm:pt modelId="{B83BBD9D-B897-406B-9468-F8307673F665}" type="pres">
      <dgm:prSet presAssocID="{10D88871-050D-4459-91B2-92D2E1195EB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FD85408-5C85-4AC7-82E2-4432BDEC2D2F}" type="presOf" srcId="{CB5A610C-D579-4C1F-B217-BE45F3F0374E}" destId="{5A8F660B-E3E9-4245-85BA-701392E5C788}" srcOrd="0" destOrd="0" presId="urn:microsoft.com/office/officeart/2005/8/layout/hProcess9"/>
    <dgm:cxn modelId="{294F740D-02B0-476C-B889-B3C29C9B3380}" srcId="{5D2B894C-253C-427F-9BCF-02046E33917E}" destId="{E27235AB-DE5D-4167-A9AD-E4AAF2FD7EF4}" srcOrd="0" destOrd="0" parTransId="{D03DB337-70B2-46D8-89F9-42A99E3502F8}" sibTransId="{BD69A3F4-FC77-41F4-A920-4A894547B95A}"/>
    <dgm:cxn modelId="{BB4E667E-CE6D-4CC1-8C54-2B5516969F22}" srcId="{5D2B894C-253C-427F-9BCF-02046E33917E}" destId="{CB5A610C-D579-4C1F-B217-BE45F3F0374E}" srcOrd="1" destOrd="0" parTransId="{E0AF0FEB-F689-47F1-BC7B-AD231D23838C}" sibTransId="{6C18F8C3-0764-4FBD-8F3A-AEB1F8BABFE9}"/>
    <dgm:cxn modelId="{CD5CA385-5869-4771-B899-1E43572CA247}" srcId="{5D2B894C-253C-427F-9BCF-02046E33917E}" destId="{D519E0C4-6F22-43E0-A9B3-67007189D988}" srcOrd="2" destOrd="0" parTransId="{3C57F6A3-6DC5-4E39-BDAE-1FC3B265D57E}" sibTransId="{0DDE6996-0B2F-4171-8414-3D68246A969D}"/>
    <dgm:cxn modelId="{C7B74C87-6B37-4BF0-ACA0-0BCB57C69406}" type="presOf" srcId="{D519E0C4-6F22-43E0-A9B3-67007189D988}" destId="{B9484235-9A94-4085-9EA3-42330BA85748}" srcOrd="0" destOrd="0" presId="urn:microsoft.com/office/officeart/2005/8/layout/hProcess9"/>
    <dgm:cxn modelId="{73E5B58E-DAAE-47BD-925F-76352960661A}" type="presOf" srcId="{E27235AB-DE5D-4167-A9AD-E4AAF2FD7EF4}" destId="{E2700A4F-6D8B-496F-BCE1-0C25549CC687}" srcOrd="0" destOrd="0" presId="urn:microsoft.com/office/officeart/2005/8/layout/hProcess9"/>
    <dgm:cxn modelId="{99ED28B0-BD53-4B81-8C5C-421CAFF3864F}" type="presOf" srcId="{10D88871-050D-4459-91B2-92D2E1195EBA}" destId="{B83BBD9D-B897-406B-9468-F8307673F665}" srcOrd="0" destOrd="0" presId="urn:microsoft.com/office/officeart/2005/8/layout/hProcess9"/>
    <dgm:cxn modelId="{23A202B7-FE6C-4A88-AD34-DBF32FF1BFD8}" type="presOf" srcId="{5D2B894C-253C-427F-9BCF-02046E33917E}" destId="{281BEE95-3C44-43B5-8FB8-A904731EA28F}" srcOrd="0" destOrd="0" presId="urn:microsoft.com/office/officeart/2005/8/layout/hProcess9"/>
    <dgm:cxn modelId="{8B432DD7-6166-43BF-9512-283AF718EE71}" srcId="{5D2B894C-253C-427F-9BCF-02046E33917E}" destId="{10D88871-050D-4459-91B2-92D2E1195EBA}" srcOrd="3" destOrd="0" parTransId="{220A8596-9E67-4EAA-BBFA-6C1C8863FAAC}" sibTransId="{50212D2A-393E-4054-B8CA-BFBED9FFDA2D}"/>
    <dgm:cxn modelId="{E673BFCE-C240-408B-97BC-4CA8360DF26A}" type="presParOf" srcId="{281BEE95-3C44-43B5-8FB8-A904731EA28F}" destId="{AC90DE95-7201-4AC2-8B40-1091D89B07F6}" srcOrd="0" destOrd="0" presId="urn:microsoft.com/office/officeart/2005/8/layout/hProcess9"/>
    <dgm:cxn modelId="{4751B3BB-F5C1-4268-92B8-F057C9809CFF}" type="presParOf" srcId="{281BEE95-3C44-43B5-8FB8-A904731EA28F}" destId="{E110366C-8EAE-4D0B-B375-8CE0A467D158}" srcOrd="1" destOrd="0" presId="urn:microsoft.com/office/officeart/2005/8/layout/hProcess9"/>
    <dgm:cxn modelId="{8C42850F-9370-49B7-89B5-4A7F3817AE71}" type="presParOf" srcId="{E110366C-8EAE-4D0B-B375-8CE0A467D158}" destId="{E2700A4F-6D8B-496F-BCE1-0C25549CC687}" srcOrd="0" destOrd="0" presId="urn:microsoft.com/office/officeart/2005/8/layout/hProcess9"/>
    <dgm:cxn modelId="{BB0CAE1F-45CC-4036-A9C4-DD563BCF94AB}" type="presParOf" srcId="{E110366C-8EAE-4D0B-B375-8CE0A467D158}" destId="{9989A1E8-D3EA-4D2F-8D06-DE6C52ED8ADD}" srcOrd="1" destOrd="0" presId="urn:microsoft.com/office/officeart/2005/8/layout/hProcess9"/>
    <dgm:cxn modelId="{9A1F4AE8-4496-444D-B399-BAC5C5E9EFD7}" type="presParOf" srcId="{E110366C-8EAE-4D0B-B375-8CE0A467D158}" destId="{5A8F660B-E3E9-4245-85BA-701392E5C788}" srcOrd="2" destOrd="0" presId="urn:microsoft.com/office/officeart/2005/8/layout/hProcess9"/>
    <dgm:cxn modelId="{2A80CB5D-7D9D-4E44-838E-7C4BDE798455}" type="presParOf" srcId="{E110366C-8EAE-4D0B-B375-8CE0A467D158}" destId="{E85681E9-17EC-45A4-8FAB-E02A8F0D77AC}" srcOrd="3" destOrd="0" presId="urn:microsoft.com/office/officeart/2005/8/layout/hProcess9"/>
    <dgm:cxn modelId="{98170FD2-632A-444D-8540-E9ADB7F58C1C}" type="presParOf" srcId="{E110366C-8EAE-4D0B-B375-8CE0A467D158}" destId="{B9484235-9A94-4085-9EA3-42330BA85748}" srcOrd="4" destOrd="0" presId="urn:microsoft.com/office/officeart/2005/8/layout/hProcess9"/>
    <dgm:cxn modelId="{A2234630-CA7D-4321-AA5A-C2AB77DCB51B}" type="presParOf" srcId="{E110366C-8EAE-4D0B-B375-8CE0A467D158}" destId="{3C1C648E-E4C8-4CDA-A4E9-FE225EE2BFB8}" srcOrd="5" destOrd="0" presId="urn:microsoft.com/office/officeart/2005/8/layout/hProcess9"/>
    <dgm:cxn modelId="{C47DE053-E233-45F9-9CA4-1C8D42E7A0B5}" type="presParOf" srcId="{E110366C-8EAE-4D0B-B375-8CE0A467D158}" destId="{B83BBD9D-B897-406B-9468-F8307673F66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7CA95EC-467B-024A-A63A-7B532024BC21}" type="doc">
      <dgm:prSet loTypeId="urn:microsoft.com/office/officeart/2005/8/layout/arrow5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C0EC93E4-531E-984D-B55B-CD1DFEC2373D}">
      <dgm:prSet phldrT="[文字]"/>
      <dgm:spPr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/>
            <a:t>研究目標</a:t>
          </a:r>
        </a:p>
      </dgm:t>
    </dgm:pt>
    <dgm:pt modelId="{D4E496C1-1869-264D-AB2A-B51CE0E66494}" type="parTrans" cxnId="{B4812ACB-6853-EB47-BA6D-7FCFE20E13CE}">
      <dgm:prSet/>
      <dgm:spPr/>
      <dgm:t>
        <a:bodyPr/>
        <a:lstStyle/>
        <a:p>
          <a:endParaRPr lang="zh-TW" altLang="en-US"/>
        </a:p>
      </dgm:t>
    </dgm:pt>
    <dgm:pt modelId="{0A632FB4-B960-C94B-BF48-06FDF522D566}" type="sibTrans" cxnId="{B4812ACB-6853-EB47-BA6D-7FCFE20E13CE}">
      <dgm:prSet/>
      <dgm:spPr/>
      <dgm:t>
        <a:bodyPr/>
        <a:lstStyle/>
        <a:p>
          <a:endParaRPr lang="zh-TW" altLang="en-US"/>
        </a:p>
      </dgm:t>
    </dgm:pt>
    <dgm:pt modelId="{06ECA409-5D3C-DE46-93C1-3378F0867AE9}">
      <dgm:prSet phldrT="[文字]"/>
      <dgm:spPr/>
      <dgm:t>
        <a:bodyPr/>
        <a:lstStyle/>
        <a:p>
          <a:r>
            <a:rPr lang="zh-TW" altLang="en-US" dirty="0"/>
            <a:t>研究構想</a:t>
          </a:r>
        </a:p>
      </dgm:t>
    </dgm:pt>
    <dgm:pt modelId="{6F63E4F1-32B2-F347-AC4B-60E30D95C1B5}" type="parTrans" cxnId="{ABEE126E-28D7-2B40-B730-FB46AA65E462}">
      <dgm:prSet/>
      <dgm:spPr/>
      <dgm:t>
        <a:bodyPr/>
        <a:lstStyle/>
        <a:p>
          <a:endParaRPr lang="zh-TW" altLang="en-US"/>
        </a:p>
      </dgm:t>
    </dgm:pt>
    <dgm:pt modelId="{8647A3A5-1BAF-9841-8A1B-80F0FF3F1E31}" type="sibTrans" cxnId="{ABEE126E-28D7-2B40-B730-FB46AA65E462}">
      <dgm:prSet/>
      <dgm:spPr/>
      <dgm:t>
        <a:bodyPr/>
        <a:lstStyle/>
        <a:p>
          <a:endParaRPr lang="zh-TW" altLang="en-US"/>
        </a:p>
      </dgm:t>
    </dgm:pt>
    <dgm:pt modelId="{76BD324B-3162-6B45-80A0-10C111D8C673}" type="pres">
      <dgm:prSet presAssocID="{77CA95EC-467B-024A-A63A-7B532024BC21}" presName="diagram" presStyleCnt="0">
        <dgm:presLayoutVars>
          <dgm:dir/>
          <dgm:resizeHandles val="exact"/>
        </dgm:presLayoutVars>
      </dgm:prSet>
      <dgm:spPr/>
    </dgm:pt>
    <dgm:pt modelId="{A2D5A716-D25A-DF4B-A03F-8D7966A56E49}" type="pres">
      <dgm:prSet presAssocID="{C0EC93E4-531E-984D-B55B-CD1DFEC2373D}" presName="arrow" presStyleLbl="node1" presStyleIdx="0" presStyleCnt="2">
        <dgm:presLayoutVars>
          <dgm:bulletEnabled val="1"/>
        </dgm:presLayoutVars>
      </dgm:prSet>
      <dgm:spPr/>
    </dgm:pt>
    <dgm:pt modelId="{1BCD7D0B-8899-784C-B71C-65AFD6FA665D}" type="pres">
      <dgm:prSet presAssocID="{06ECA409-5D3C-DE46-93C1-3378F0867AE9}" presName="arrow" presStyleLbl="node1" presStyleIdx="1" presStyleCnt="2">
        <dgm:presLayoutVars>
          <dgm:bulletEnabled val="1"/>
        </dgm:presLayoutVars>
      </dgm:prSet>
      <dgm:spPr/>
    </dgm:pt>
  </dgm:ptLst>
  <dgm:cxnLst>
    <dgm:cxn modelId="{ABEE126E-28D7-2B40-B730-FB46AA65E462}" srcId="{77CA95EC-467B-024A-A63A-7B532024BC21}" destId="{06ECA409-5D3C-DE46-93C1-3378F0867AE9}" srcOrd="1" destOrd="0" parTransId="{6F63E4F1-32B2-F347-AC4B-60E30D95C1B5}" sibTransId="{8647A3A5-1BAF-9841-8A1B-80F0FF3F1E31}"/>
    <dgm:cxn modelId="{D7633CAB-AF0B-F34C-9E35-D10DA6586C57}" type="presOf" srcId="{77CA95EC-467B-024A-A63A-7B532024BC21}" destId="{76BD324B-3162-6B45-80A0-10C111D8C673}" srcOrd="0" destOrd="0" presId="urn:microsoft.com/office/officeart/2005/8/layout/arrow5"/>
    <dgm:cxn modelId="{B4812ACB-6853-EB47-BA6D-7FCFE20E13CE}" srcId="{77CA95EC-467B-024A-A63A-7B532024BC21}" destId="{C0EC93E4-531E-984D-B55B-CD1DFEC2373D}" srcOrd="0" destOrd="0" parTransId="{D4E496C1-1869-264D-AB2A-B51CE0E66494}" sibTransId="{0A632FB4-B960-C94B-BF48-06FDF522D566}"/>
    <dgm:cxn modelId="{255D05D7-EDC1-FC4B-B9F1-CC22C68D5B41}" type="presOf" srcId="{06ECA409-5D3C-DE46-93C1-3378F0867AE9}" destId="{1BCD7D0B-8899-784C-B71C-65AFD6FA665D}" srcOrd="0" destOrd="0" presId="urn:microsoft.com/office/officeart/2005/8/layout/arrow5"/>
    <dgm:cxn modelId="{CA8418E8-2A31-A941-85E1-9EE7ED738F3C}" type="presOf" srcId="{C0EC93E4-531E-984D-B55B-CD1DFEC2373D}" destId="{A2D5A716-D25A-DF4B-A03F-8D7966A56E49}" srcOrd="0" destOrd="0" presId="urn:microsoft.com/office/officeart/2005/8/layout/arrow5"/>
    <dgm:cxn modelId="{46D93621-60CB-DF4C-8FB8-C76D8862A44A}" type="presParOf" srcId="{76BD324B-3162-6B45-80A0-10C111D8C673}" destId="{A2D5A716-D25A-DF4B-A03F-8D7966A56E49}" srcOrd="0" destOrd="0" presId="urn:microsoft.com/office/officeart/2005/8/layout/arrow5"/>
    <dgm:cxn modelId="{32062F17-E6BB-EC4D-9866-2381C3073C9B}" type="presParOf" srcId="{76BD324B-3162-6B45-80A0-10C111D8C673}" destId="{1BCD7D0B-8899-784C-B71C-65AFD6FA665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AED747D-4E51-4CC1-95DD-7F63862BF138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67EA9CB8-2FCE-442C-B36B-F6C1017DA650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TW" altLang="en-US" sz="4000" b="1" baseline="0" dirty="0">
              <a:ea typeface="微軟正黑體" panose="020B0604030504040204" pitchFamily="34" charset="-120"/>
            </a:rPr>
            <a:t>量表組</a:t>
          </a:r>
        </a:p>
      </dgm:t>
    </dgm:pt>
    <dgm:pt modelId="{67A1A5C9-BB05-4CFC-BFF4-6DBB9643ABCE}" type="parTrans" cxnId="{812D4AA7-3A28-49CA-9D75-01707B6A6491}">
      <dgm:prSet/>
      <dgm:spPr/>
      <dgm:t>
        <a:bodyPr/>
        <a:lstStyle/>
        <a:p>
          <a:endParaRPr lang="zh-TW" altLang="en-US"/>
        </a:p>
      </dgm:t>
    </dgm:pt>
    <dgm:pt modelId="{8AE4DB4B-B4C5-4E21-BAA2-A3475C4C9658}" type="sibTrans" cxnId="{812D4AA7-3A28-49CA-9D75-01707B6A6491}">
      <dgm:prSet/>
      <dgm:spPr>
        <a:solidFill>
          <a:srgbClr val="0070C0"/>
        </a:solidFill>
      </dgm:spPr>
      <dgm:t>
        <a:bodyPr/>
        <a:lstStyle/>
        <a:p>
          <a:endParaRPr lang="zh-TW" altLang="en-US"/>
        </a:p>
      </dgm:t>
    </dgm:pt>
    <dgm:pt modelId="{E31AACC7-0BCD-4B38-A840-FD701042688B}">
      <dgm:prSet phldrT="[文字]" custT="1"/>
      <dgm:spPr>
        <a:solidFill>
          <a:srgbClr val="FFC000"/>
        </a:solidFill>
      </dgm:spPr>
      <dgm:t>
        <a:bodyPr/>
        <a:lstStyle/>
        <a:p>
          <a:r>
            <a:rPr lang="en-US" altLang="zh-TW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gm:t>
    </dgm:pt>
    <dgm:pt modelId="{D0A34DDC-E287-4E8E-A4E5-366C2716E25B}" type="parTrans" cxnId="{28C1FF68-6ACA-4035-A30B-06750437CE63}">
      <dgm:prSet/>
      <dgm:spPr/>
      <dgm:t>
        <a:bodyPr/>
        <a:lstStyle/>
        <a:p>
          <a:endParaRPr lang="zh-TW" altLang="en-US"/>
        </a:p>
      </dgm:t>
    </dgm:pt>
    <dgm:pt modelId="{41F748AF-12FE-455E-A859-186F9765F0BD}" type="sibTrans" cxnId="{28C1FF68-6ACA-4035-A30B-06750437CE63}">
      <dgm:prSet/>
      <dgm:spPr>
        <a:solidFill>
          <a:srgbClr val="C00000"/>
        </a:solidFill>
      </dgm:spPr>
      <dgm:t>
        <a:bodyPr/>
        <a:lstStyle/>
        <a:p>
          <a:endParaRPr lang="zh-TW" altLang="en-US"/>
        </a:p>
      </dgm:t>
    </dgm:pt>
    <dgm:pt modelId="{01A74D27-C83C-4970-8CA3-4E0A931EA7F6}">
      <dgm:prSet phldrT="[文字]" custT="1"/>
      <dgm:spPr>
        <a:solidFill>
          <a:srgbClr val="C00000"/>
        </a:solidFill>
      </dgm:spPr>
      <dgm:t>
        <a:bodyPr/>
        <a:lstStyle/>
        <a:p>
          <a:r>
            <a:rPr lang="zh-TW" altLang="en-US" sz="40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dirty="0"/>
        </a:p>
      </dgm:t>
    </dgm:pt>
    <dgm:pt modelId="{29D6E2BF-6B13-4186-9256-E87B48F30406}" type="par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BF096E48-A904-42FA-B855-61CAC0CEFA50}" type="sibTrans" cxnId="{70E167EE-943F-41C4-99A3-C4A4D4079D0A}">
      <dgm:prSet/>
      <dgm:spPr/>
      <dgm:t>
        <a:bodyPr/>
        <a:lstStyle/>
        <a:p>
          <a:endParaRPr lang="zh-TW" altLang="en-US"/>
        </a:p>
      </dgm:t>
    </dgm:pt>
    <dgm:pt modelId="{32EF4E6B-6400-4F5B-8D29-6C129673BFA7}" type="pres">
      <dgm:prSet presAssocID="{1AED747D-4E51-4CC1-95DD-7F63862BF138}" presName="Name0" presStyleCnt="0">
        <dgm:presLayoutVars>
          <dgm:dir/>
          <dgm:resizeHandles val="exact"/>
        </dgm:presLayoutVars>
      </dgm:prSet>
      <dgm:spPr/>
    </dgm:pt>
    <dgm:pt modelId="{88AE19C9-0A94-46BE-BCC8-E7A89DD5388B}" type="pres">
      <dgm:prSet presAssocID="{1AED747D-4E51-4CC1-95DD-7F63862BF138}" presName="vNodes" presStyleCnt="0"/>
      <dgm:spPr/>
    </dgm:pt>
    <dgm:pt modelId="{02B5A29D-AD4A-4B82-B2D3-42165B6DEB15}" type="pres">
      <dgm:prSet presAssocID="{67EA9CB8-2FCE-442C-B36B-F6C1017DA650}" presName="node" presStyleLbl="node1" presStyleIdx="0" presStyleCnt="3">
        <dgm:presLayoutVars>
          <dgm:bulletEnabled val="1"/>
        </dgm:presLayoutVars>
      </dgm:prSet>
      <dgm:spPr/>
    </dgm:pt>
    <dgm:pt modelId="{F86C8BD5-0F23-4602-BB41-D47186AEDC89}" type="pres">
      <dgm:prSet presAssocID="{8AE4DB4B-B4C5-4E21-BAA2-A3475C4C9658}" presName="spacerT" presStyleCnt="0"/>
      <dgm:spPr/>
    </dgm:pt>
    <dgm:pt modelId="{E763FD48-7A70-4CBE-B0A2-0E53E7C0DD35}" type="pres">
      <dgm:prSet presAssocID="{8AE4DB4B-B4C5-4E21-BAA2-A3475C4C9658}" presName="sibTrans" presStyleLbl="sibTrans2D1" presStyleIdx="0" presStyleCnt="2"/>
      <dgm:spPr/>
    </dgm:pt>
    <dgm:pt modelId="{B50506FA-D0B4-4B17-BC49-56BB740AE529}" type="pres">
      <dgm:prSet presAssocID="{8AE4DB4B-B4C5-4E21-BAA2-A3475C4C9658}" presName="spacerB" presStyleCnt="0"/>
      <dgm:spPr/>
    </dgm:pt>
    <dgm:pt modelId="{D865FD73-951A-4151-998C-E9187D2CB60D}" type="pres">
      <dgm:prSet presAssocID="{E31AACC7-0BCD-4B38-A840-FD701042688B}" presName="node" presStyleLbl="node1" presStyleIdx="1" presStyleCnt="3">
        <dgm:presLayoutVars>
          <dgm:bulletEnabled val="1"/>
        </dgm:presLayoutVars>
      </dgm:prSet>
      <dgm:spPr/>
    </dgm:pt>
    <dgm:pt modelId="{533F1C72-6695-4F18-981E-F13F630ED42B}" type="pres">
      <dgm:prSet presAssocID="{1AED747D-4E51-4CC1-95DD-7F63862BF138}" presName="sibTransLast" presStyleLbl="sibTrans2D1" presStyleIdx="1" presStyleCnt="2"/>
      <dgm:spPr/>
    </dgm:pt>
    <dgm:pt modelId="{1170F8E4-B7D1-42BF-8F4E-E7BA8BF2FF51}" type="pres">
      <dgm:prSet presAssocID="{1AED747D-4E51-4CC1-95DD-7F63862BF138}" presName="connectorText" presStyleLbl="sibTrans2D1" presStyleIdx="1" presStyleCnt="2"/>
      <dgm:spPr/>
    </dgm:pt>
    <dgm:pt modelId="{83AADB81-4D05-42C4-8BD1-DC88A87E9612}" type="pres">
      <dgm:prSet presAssocID="{1AED747D-4E51-4CC1-95DD-7F63862BF138}" presName="lastNode" presStyleLbl="node1" presStyleIdx="2" presStyleCnt="3" custScaleX="81971" custScaleY="77437">
        <dgm:presLayoutVars>
          <dgm:bulletEnabled val="1"/>
        </dgm:presLayoutVars>
      </dgm:prSet>
      <dgm:spPr/>
    </dgm:pt>
  </dgm:ptLst>
  <dgm:cxnLst>
    <dgm:cxn modelId="{83B0C624-E7E3-4E42-A6DC-9C77D5A25F22}" type="presOf" srcId="{67EA9CB8-2FCE-442C-B36B-F6C1017DA650}" destId="{02B5A29D-AD4A-4B82-B2D3-42165B6DEB15}" srcOrd="0" destOrd="0" presId="urn:microsoft.com/office/officeart/2005/8/layout/equation2"/>
    <dgm:cxn modelId="{28C1FF68-6ACA-4035-A30B-06750437CE63}" srcId="{1AED747D-4E51-4CC1-95DD-7F63862BF138}" destId="{E31AACC7-0BCD-4B38-A840-FD701042688B}" srcOrd="1" destOrd="0" parTransId="{D0A34DDC-E287-4E8E-A4E5-366C2716E25B}" sibTransId="{41F748AF-12FE-455E-A859-186F9765F0BD}"/>
    <dgm:cxn modelId="{3EA52371-C6FA-49D9-8ABF-8660464F4E13}" type="presOf" srcId="{8AE4DB4B-B4C5-4E21-BAA2-A3475C4C9658}" destId="{E763FD48-7A70-4CBE-B0A2-0E53E7C0DD35}" srcOrd="0" destOrd="0" presId="urn:microsoft.com/office/officeart/2005/8/layout/equation2"/>
    <dgm:cxn modelId="{2EB67092-F625-458D-A486-BCF605530D68}" type="presOf" srcId="{41F748AF-12FE-455E-A859-186F9765F0BD}" destId="{1170F8E4-B7D1-42BF-8F4E-E7BA8BF2FF51}" srcOrd="1" destOrd="0" presId="urn:microsoft.com/office/officeart/2005/8/layout/equation2"/>
    <dgm:cxn modelId="{F4733595-3A0D-47FF-AE7E-32183E9695F9}" type="presOf" srcId="{41F748AF-12FE-455E-A859-186F9765F0BD}" destId="{533F1C72-6695-4F18-981E-F13F630ED42B}" srcOrd="0" destOrd="0" presId="urn:microsoft.com/office/officeart/2005/8/layout/equation2"/>
    <dgm:cxn modelId="{812D4AA7-3A28-49CA-9D75-01707B6A6491}" srcId="{1AED747D-4E51-4CC1-95DD-7F63862BF138}" destId="{67EA9CB8-2FCE-442C-B36B-F6C1017DA650}" srcOrd="0" destOrd="0" parTransId="{67A1A5C9-BB05-4CFC-BFF4-6DBB9643ABCE}" sibTransId="{8AE4DB4B-B4C5-4E21-BAA2-A3475C4C9658}"/>
    <dgm:cxn modelId="{726E05B9-3E6F-44C1-86BE-8D9539BD94E3}" type="presOf" srcId="{1AED747D-4E51-4CC1-95DD-7F63862BF138}" destId="{32EF4E6B-6400-4F5B-8D29-6C129673BFA7}" srcOrd="0" destOrd="0" presId="urn:microsoft.com/office/officeart/2005/8/layout/equation2"/>
    <dgm:cxn modelId="{BE9F9ACC-A846-49B1-AC69-2CE4B8846252}" type="presOf" srcId="{01A74D27-C83C-4970-8CA3-4E0A931EA7F6}" destId="{83AADB81-4D05-42C4-8BD1-DC88A87E9612}" srcOrd="0" destOrd="0" presId="urn:microsoft.com/office/officeart/2005/8/layout/equation2"/>
    <dgm:cxn modelId="{70E167EE-943F-41C4-99A3-C4A4D4079D0A}" srcId="{1AED747D-4E51-4CC1-95DD-7F63862BF138}" destId="{01A74D27-C83C-4970-8CA3-4E0A931EA7F6}" srcOrd="2" destOrd="0" parTransId="{29D6E2BF-6B13-4186-9256-E87B48F30406}" sibTransId="{BF096E48-A904-42FA-B855-61CAC0CEFA50}"/>
    <dgm:cxn modelId="{674552FF-AED0-4FE6-93D7-0FE99CF0AB49}" type="presOf" srcId="{E31AACC7-0BCD-4B38-A840-FD701042688B}" destId="{D865FD73-951A-4151-998C-E9187D2CB60D}" srcOrd="0" destOrd="0" presId="urn:microsoft.com/office/officeart/2005/8/layout/equation2"/>
    <dgm:cxn modelId="{E0F6EAAC-99B3-43BE-A1FB-F454B02B2AE7}" type="presParOf" srcId="{32EF4E6B-6400-4F5B-8D29-6C129673BFA7}" destId="{88AE19C9-0A94-46BE-BCC8-E7A89DD5388B}" srcOrd="0" destOrd="0" presId="urn:microsoft.com/office/officeart/2005/8/layout/equation2"/>
    <dgm:cxn modelId="{A52E4968-2F1A-444C-A8D6-239C3AFBB2C4}" type="presParOf" srcId="{88AE19C9-0A94-46BE-BCC8-E7A89DD5388B}" destId="{02B5A29D-AD4A-4B82-B2D3-42165B6DEB15}" srcOrd="0" destOrd="0" presId="urn:microsoft.com/office/officeart/2005/8/layout/equation2"/>
    <dgm:cxn modelId="{66445CFA-FF56-4830-85A3-1C0E8882CCD1}" type="presParOf" srcId="{88AE19C9-0A94-46BE-BCC8-E7A89DD5388B}" destId="{F86C8BD5-0F23-4602-BB41-D47186AEDC89}" srcOrd="1" destOrd="0" presId="urn:microsoft.com/office/officeart/2005/8/layout/equation2"/>
    <dgm:cxn modelId="{725BA009-75FA-4642-B054-EC843C3C1B0E}" type="presParOf" srcId="{88AE19C9-0A94-46BE-BCC8-E7A89DD5388B}" destId="{E763FD48-7A70-4CBE-B0A2-0E53E7C0DD35}" srcOrd="2" destOrd="0" presId="urn:microsoft.com/office/officeart/2005/8/layout/equation2"/>
    <dgm:cxn modelId="{1CAA0E97-1D83-4AEF-A8E2-12E7DF154B79}" type="presParOf" srcId="{88AE19C9-0A94-46BE-BCC8-E7A89DD5388B}" destId="{B50506FA-D0B4-4B17-BC49-56BB740AE529}" srcOrd="3" destOrd="0" presId="urn:microsoft.com/office/officeart/2005/8/layout/equation2"/>
    <dgm:cxn modelId="{D7E73149-5819-492D-BD33-6888ED9F982E}" type="presParOf" srcId="{88AE19C9-0A94-46BE-BCC8-E7A89DD5388B}" destId="{D865FD73-951A-4151-998C-E9187D2CB60D}" srcOrd="4" destOrd="0" presId="urn:microsoft.com/office/officeart/2005/8/layout/equation2"/>
    <dgm:cxn modelId="{2F9ADC38-54D7-4F4B-BC85-60FE844A037E}" type="presParOf" srcId="{32EF4E6B-6400-4F5B-8D29-6C129673BFA7}" destId="{533F1C72-6695-4F18-981E-F13F630ED42B}" srcOrd="1" destOrd="0" presId="urn:microsoft.com/office/officeart/2005/8/layout/equation2"/>
    <dgm:cxn modelId="{343C78A9-32C1-4C1B-B081-CA3DE77858ED}" type="presParOf" srcId="{533F1C72-6695-4F18-981E-F13F630ED42B}" destId="{1170F8E4-B7D1-42BF-8F4E-E7BA8BF2FF51}" srcOrd="0" destOrd="0" presId="urn:microsoft.com/office/officeart/2005/8/layout/equation2"/>
    <dgm:cxn modelId="{5D5006BE-63B8-4E72-8DAB-87BBEB77869F}" type="presParOf" srcId="{32EF4E6B-6400-4F5B-8D29-6C129673BFA7}" destId="{83AADB81-4D05-42C4-8BD1-DC88A87E961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0AF184A-22E2-4E48-9262-8BDE4DDD3E5D}" type="doc">
      <dgm:prSet loTypeId="urn:microsoft.com/office/officeart/2005/8/layout/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71471606-C446-4F54-AF49-DA516A468735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gm:t>
    </dgm:pt>
    <dgm:pt modelId="{A9638124-A953-4B16-B94D-7E893A282BA1}" type="parTrans" cxnId="{2FF98244-C64B-4132-89F9-58F1C2630CD3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B6FD744-8790-48A9-B58B-29CF153ADDEB}" type="sibTrans" cxnId="{2FF98244-C64B-4132-89F9-58F1C2630CD3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875FD3-F73C-4414-8C22-C05C6704DC74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gm:t>
    </dgm:pt>
    <dgm:pt modelId="{842507FA-9324-4BC7-9950-EA5D71FE7322}" type="parTrans" cxnId="{B6DE7AD3-03AF-4DAB-B0E8-280AF7A3C0D1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BB6853A5-14B8-4123-98FE-800ACD375D3B}" type="sibTrans" cxnId="{B6DE7AD3-03AF-4DAB-B0E8-280AF7A3C0D1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FEF2E2C-66A5-4263-802D-8224BE5707E3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gm:t>
    </dgm:pt>
    <dgm:pt modelId="{05A591E5-EE3C-4151-9A9C-39745B096CA0}" type="parTrans" cxnId="{6B937A48-4304-4A92-8764-CAF251B7059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A5295EB8-C14B-4DC6-809C-F2AB9E83BB91}" type="sibTrans" cxnId="{6B937A48-4304-4A92-8764-CAF251B7059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EE001FC-92CA-479D-9139-B2AAD08A2C51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gm:t>
    </dgm:pt>
    <dgm:pt modelId="{8F22FF64-700A-4C05-B79C-072A5B1ECE62}" type="parTrans" cxnId="{A1C645AE-ACBE-4C79-BA96-F452B50186EC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4740E0FA-9791-4EE1-BA85-AA32987271E3}" type="sibTrans" cxnId="{A1C645AE-ACBE-4C79-BA96-F452B50186EC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F3E16D2D-E838-4D96-A45F-B611B64E5D2E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gm:t>
    </dgm:pt>
    <dgm:pt modelId="{CAA5977C-B5F3-4111-BDD4-FD773FD403D6}" type="parTrans" cxnId="{DDE5118E-1069-4EF1-BB6D-2D5920FB3F3F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81972EA-1202-4E2C-A53E-7C6C9866BE21}" type="sibTrans" cxnId="{DDE5118E-1069-4EF1-BB6D-2D5920FB3F3F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3D97EB40-E150-43E4-8264-C3C63F12F4AF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gm:t>
    </dgm:pt>
    <dgm:pt modelId="{75042B5B-0679-4D49-8C34-0A342709EEC7}" type="parTrans" cxnId="{4AEF39F7-E71A-473B-A7E0-C9C246EB4C5D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66A5D622-6F2E-4CCF-98CC-4F03EB448D48}" type="sibTrans" cxnId="{4AEF39F7-E71A-473B-A7E0-C9C246EB4C5D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536404AA-4867-424C-9749-B57DDC24A76C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gm:t>
    </dgm:pt>
    <dgm:pt modelId="{A60414DF-1B04-4E18-812F-5BECC711CDE7}" type="parTrans" cxnId="{63492CF5-6030-4195-872D-28DC38B5CA57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27B54D86-F9E5-4B52-B7E7-C1B3E4AFE237}" type="sibTrans" cxnId="{63492CF5-6030-4195-872D-28DC38B5CA57}">
      <dgm:prSet custT="1"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80EE0BE2-7787-46C6-9E39-CA9DBE90AE37}">
      <dgm:prSet phldrT="[文字]" custT="1"/>
      <dgm:spPr/>
      <dgm:t>
        <a:bodyPr/>
        <a:lstStyle/>
        <a:p>
          <a:r>
            <a:rPr lang="zh-TW" altLang="en-US" sz="24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gm:t>
    </dgm:pt>
    <dgm:pt modelId="{A5E31C5C-791A-4C3D-8A46-59D3B06B591D}" type="par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1FCA8363-9642-43B7-8C11-D65C49CD1F14}" type="sibTrans" cxnId="{87E766FE-58A0-43C3-8819-4F0A9D824532}">
      <dgm:prSet/>
      <dgm:spPr/>
      <dgm:t>
        <a:bodyPr/>
        <a:lstStyle/>
        <a:p>
          <a:endParaRPr lang="zh-TW" altLang="en-US" sz="2400" baseline="0">
            <a:latin typeface="Calibri" panose="020F0502020204030204" pitchFamily="34" charset="0"/>
            <a:ea typeface="標楷體" panose="03000509000000000000" pitchFamily="65" charset="-120"/>
          </a:endParaRPr>
        </a:p>
      </dgm:t>
    </dgm:pt>
    <dgm:pt modelId="{D2B61DC5-3437-45D1-84D4-662A840A4944}" type="pres">
      <dgm:prSet presAssocID="{80AF184A-22E2-4E48-9262-8BDE4DDD3E5D}" presName="diagram" presStyleCnt="0">
        <dgm:presLayoutVars>
          <dgm:dir/>
          <dgm:resizeHandles val="exact"/>
        </dgm:presLayoutVars>
      </dgm:prSet>
      <dgm:spPr/>
    </dgm:pt>
    <dgm:pt modelId="{548C6355-EABF-4923-98C4-4E0EBDE66381}" type="pres">
      <dgm:prSet presAssocID="{71471606-C446-4F54-AF49-DA516A468735}" presName="node" presStyleLbl="node1" presStyleIdx="0" presStyleCnt="8">
        <dgm:presLayoutVars>
          <dgm:bulletEnabled val="1"/>
        </dgm:presLayoutVars>
      </dgm:prSet>
      <dgm:spPr/>
    </dgm:pt>
    <dgm:pt modelId="{BFE3CC97-033E-4410-9CBB-E35E484CC458}" type="pres">
      <dgm:prSet presAssocID="{AB6FD744-8790-48A9-B58B-29CF153ADDEB}" presName="sibTrans" presStyleLbl="sibTrans2D1" presStyleIdx="0" presStyleCnt="7"/>
      <dgm:spPr/>
    </dgm:pt>
    <dgm:pt modelId="{70169014-7D6C-489F-9BE9-0366804E1550}" type="pres">
      <dgm:prSet presAssocID="{AB6FD744-8790-48A9-B58B-29CF153ADDEB}" presName="connectorText" presStyleLbl="sibTrans2D1" presStyleIdx="0" presStyleCnt="7"/>
      <dgm:spPr/>
    </dgm:pt>
    <dgm:pt modelId="{E9549734-0E2A-4519-A12C-B71FF7BA7491}" type="pres">
      <dgm:prSet presAssocID="{27875FD3-F73C-4414-8C22-C05C6704DC74}" presName="node" presStyleLbl="node1" presStyleIdx="1" presStyleCnt="8">
        <dgm:presLayoutVars>
          <dgm:bulletEnabled val="1"/>
        </dgm:presLayoutVars>
      </dgm:prSet>
      <dgm:spPr/>
    </dgm:pt>
    <dgm:pt modelId="{980216D9-D259-41BC-81E7-DD8AA7306A64}" type="pres">
      <dgm:prSet presAssocID="{BB6853A5-14B8-4123-98FE-800ACD375D3B}" presName="sibTrans" presStyleLbl="sibTrans2D1" presStyleIdx="1" presStyleCnt="7"/>
      <dgm:spPr/>
    </dgm:pt>
    <dgm:pt modelId="{2996428B-B42C-40E2-B2E9-6620072A51FE}" type="pres">
      <dgm:prSet presAssocID="{BB6853A5-14B8-4123-98FE-800ACD375D3B}" presName="connectorText" presStyleLbl="sibTrans2D1" presStyleIdx="1" presStyleCnt="7"/>
      <dgm:spPr/>
    </dgm:pt>
    <dgm:pt modelId="{675E61C6-CE38-4FCE-A7E4-1C552F70B8A4}" type="pres">
      <dgm:prSet presAssocID="{6FEF2E2C-66A5-4263-802D-8224BE5707E3}" presName="node" presStyleLbl="node1" presStyleIdx="2" presStyleCnt="8">
        <dgm:presLayoutVars>
          <dgm:bulletEnabled val="1"/>
        </dgm:presLayoutVars>
      </dgm:prSet>
      <dgm:spPr/>
    </dgm:pt>
    <dgm:pt modelId="{0BAD398B-6536-43E1-92C7-F0045B9D78F9}" type="pres">
      <dgm:prSet presAssocID="{A5295EB8-C14B-4DC6-809C-F2AB9E83BB91}" presName="sibTrans" presStyleLbl="sibTrans2D1" presStyleIdx="2" presStyleCnt="7"/>
      <dgm:spPr/>
    </dgm:pt>
    <dgm:pt modelId="{0B7E5E15-7688-40E6-8B9B-03BDF60FDA5C}" type="pres">
      <dgm:prSet presAssocID="{A5295EB8-C14B-4DC6-809C-F2AB9E83BB91}" presName="connectorText" presStyleLbl="sibTrans2D1" presStyleIdx="2" presStyleCnt="7"/>
      <dgm:spPr/>
    </dgm:pt>
    <dgm:pt modelId="{2B5CD8E1-8AAE-4FF2-B1EF-E5E9D9964662}" type="pres">
      <dgm:prSet presAssocID="{FEE001FC-92CA-479D-9139-B2AAD08A2C51}" presName="node" presStyleLbl="node1" presStyleIdx="3" presStyleCnt="8">
        <dgm:presLayoutVars>
          <dgm:bulletEnabled val="1"/>
        </dgm:presLayoutVars>
      </dgm:prSet>
      <dgm:spPr/>
    </dgm:pt>
    <dgm:pt modelId="{3410659D-35A1-43F5-A4FB-3889DBB00C4B}" type="pres">
      <dgm:prSet presAssocID="{4740E0FA-9791-4EE1-BA85-AA32987271E3}" presName="sibTrans" presStyleLbl="sibTrans2D1" presStyleIdx="3" presStyleCnt="7"/>
      <dgm:spPr/>
    </dgm:pt>
    <dgm:pt modelId="{BE3006FD-EE76-4650-AFE1-A0AC4347E1E6}" type="pres">
      <dgm:prSet presAssocID="{4740E0FA-9791-4EE1-BA85-AA32987271E3}" presName="connectorText" presStyleLbl="sibTrans2D1" presStyleIdx="3" presStyleCnt="7"/>
      <dgm:spPr/>
    </dgm:pt>
    <dgm:pt modelId="{B8402448-9937-48F8-A614-981CB172C25E}" type="pres">
      <dgm:prSet presAssocID="{F3E16D2D-E838-4D96-A45F-B611B64E5D2E}" presName="node" presStyleLbl="node1" presStyleIdx="4" presStyleCnt="8">
        <dgm:presLayoutVars>
          <dgm:bulletEnabled val="1"/>
        </dgm:presLayoutVars>
      </dgm:prSet>
      <dgm:spPr/>
    </dgm:pt>
    <dgm:pt modelId="{9596B815-AAF3-4964-A9DE-E550C0BA8B7A}" type="pres">
      <dgm:prSet presAssocID="{581972EA-1202-4E2C-A53E-7C6C9866BE21}" presName="sibTrans" presStyleLbl="sibTrans2D1" presStyleIdx="4" presStyleCnt="7"/>
      <dgm:spPr/>
    </dgm:pt>
    <dgm:pt modelId="{A2BCC556-2658-4C28-9D0D-CBBB93942AEC}" type="pres">
      <dgm:prSet presAssocID="{581972EA-1202-4E2C-A53E-7C6C9866BE21}" presName="connectorText" presStyleLbl="sibTrans2D1" presStyleIdx="4" presStyleCnt="7"/>
      <dgm:spPr/>
    </dgm:pt>
    <dgm:pt modelId="{30BC938B-3E66-4976-B8B9-E56458EC82F5}" type="pres">
      <dgm:prSet presAssocID="{3D97EB40-E150-43E4-8264-C3C63F12F4AF}" presName="node" presStyleLbl="node1" presStyleIdx="5" presStyleCnt="8">
        <dgm:presLayoutVars>
          <dgm:bulletEnabled val="1"/>
        </dgm:presLayoutVars>
      </dgm:prSet>
      <dgm:spPr/>
    </dgm:pt>
    <dgm:pt modelId="{27B75017-B9CC-44C1-B792-52D349380910}" type="pres">
      <dgm:prSet presAssocID="{66A5D622-6F2E-4CCF-98CC-4F03EB448D48}" presName="sibTrans" presStyleLbl="sibTrans2D1" presStyleIdx="5" presStyleCnt="7"/>
      <dgm:spPr/>
    </dgm:pt>
    <dgm:pt modelId="{3D374605-598C-48EC-BA10-03FE4B82D3EE}" type="pres">
      <dgm:prSet presAssocID="{66A5D622-6F2E-4CCF-98CC-4F03EB448D48}" presName="connectorText" presStyleLbl="sibTrans2D1" presStyleIdx="5" presStyleCnt="7"/>
      <dgm:spPr/>
    </dgm:pt>
    <dgm:pt modelId="{924BE55C-5ACC-4AF2-9D33-E7DB7E7A6DE9}" type="pres">
      <dgm:prSet presAssocID="{536404AA-4867-424C-9749-B57DDC24A76C}" presName="node" presStyleLbl="node1" presStyleIdx="6" presStyleCnt="8">
        <dgm:presLayoutVars>
          <dgm:bulletEnabled val="1"/>
        </dgm:presLayoutVars>
      </dgm:prSet>
      <dgm:spPr/>
    </dgm:pt>
    <dgm:pt modelId="{7A701F91-9752-40B7-95D2-4364245F5BB2}" type="pres">
      <dgm:prSet presAssocID="{27B54D86-F9E5-4B52-B7E7-C1B3E4AFE237}" presName="sibTrans" presStyleLbl="sibTrans2D1" presStyleIdx="6" presStyleCnt="7"/>
      <dgm:spPr/>
    </dgm:pt>
    <dgm:pt modelId="{2CB39887-8063-4CAC-B7EB-8DAA4C4C08E7}" type="pres">
      <dgm:prSet presAssocID="{27B54D86-F9E5-4B52-B7E7-C1B3E4AFE237}" presName="connectorText" presStyleLbl="sibTrans2D1" presStyleIdx="6" presStyleCnt="7"/>
      <dgm:spPr/>
    </dgm:pt>
    <dgm:pt modelId="{D4E565AF-A435-4712-B3A4-47C34318A2BB}" type="pres">
      <dgm:prSet presAssocID="{80EE0BE2-7787-46C6-9E39-CA9DBE90AE37}" presName="node" presStyleLbl="node1" presStyleIdx="7" presStyleCnt="8">
        <dgm:presLayoutVars>
          <dgm:bulletEnabled val="1"/>
        </dgm:presLayoutVars>
      </dgm:prSet>
      <dgm:spPr/>
    </dgm:pt>
  </dgm:ptLst>
  <dgm:cxnLst>
    <dgm:cxn modelId="{9FCF3113-85DC-45EC-85C1-E424261A5B50}" type="presOf" srcId="{27875FD3-F73C-4414-8C22-C05C6704DC74}" destId="{E9549734-0E2A-4519-A12C-B71FF7BA7491}" srcOrd="0" destOrd="0" presId="urn:microsoft.com/office/officeart/2005/8/layout/process5"/>
    <dgm:cxn modelId="{6FE0221F-25D3-4F23-AF6F-6883D2787EE2}" type="presOf" srcId="{A5295EB8-C14B-4DC6-809C-F2AB9E83BB91}" destId="{0B7E5E15-7688-40E6-8B9B-03BDF60FDA5C}" srcOrd="1" destOrd="0" presId="urn:microsoft.com/office/officeart/2005/8/layout/process5"/>
    <dgm:cxn modelId="{B0534A2B-E075-49A6-A208-F13C2C972AD8}" type="presOf" srcId="{F3E16D2D-E838-4D96-A45F-B611B64E5D2E}" destId="{B8402448-9937-48F8-A614-981CB172C25E}" srcOrd="0" destOrd="0" presId="urn:microsoft.com/office/officeart/2005/8/layout/process5"/>
    <dgm:cxn modelId="{FEA5F72B-9F47-4323-902C-DE24B4738C5D}" type="presOf" srcId="{581972EA-1202-4E2C-A53E-7C6C9866BE21}" destId="{9596B815-AAF3-4964-A9DE-E550C0BA8B7A}" srcOrd="0" destOrd="0" presId="urn:microsoft.com/office/officeart/2005/8/layout/process5"/>
    <dgm:cxn modelId="{3CCC0134-4B92-4D80-AE04-7CD10DAEF300}" type="presOf" srcId="{80AF184A-22E2-4E48-9262-8BDE4DDD3E5D}" destId="{D2B61DC5-3437-45D1-84D4-662A840A4944}" srcOrd="0" destOrd="0" presId="urn:microsoft.com/office/officeart/2005/8/layout/process5"/>
    <dgm:cxn modelId="{473D823A-C015-4D73-B51F-14281C447E12}" type="presOf" srcId="{66A5D622-6F2E-4CCF-98CC-4F03EB448D48}" destId="{27B75017-B9CC-44C1-B792-52D349380910}" srcOrd="0" destOrd="0" presId="urn:microsoft.com/office/officeart/2005/8/layout/process5"/>
    <dgm:cxn modelId="{D557B840-52FB-45EF-B31B-09B57FB6AC08}" type="presOf" srcId="{AB6FD744-8790-48A9-B58B-29CF153ADDEB}" destId="{BFE3CC97-033E-4410-9CBB-E35E484CC458}" srcOrd="0" destOrd="0" presId="urn:microsoft.com/office/officeart/2005/8/layout/process5"/>
    <dgm:cxn modelId="{2FF98244-C64B-4132-89F9-58F1C2630CD3}" srcId="{80AF184A-22E2-4E48-9262-8BDE4DDD3E5D}" destId="{71471606-C446-4F54-AF49-DA516A468735}" srcOrd="0" destOrd="0" parTransId="{A9638124-A953-4B16-B94D-7E893A282BA1}" sibTransId="{AB6FD744-8790-48A9-B58B-29CF153ADDEB}"/>
    <dgm:cxn modelId="{6B937A48-4304-4A92-8764-CAF251B7059F}" srcId="{80AF184A-22E2-4E48-9262-8BDE4DDD3E5D}" destId="{6FEF2E2C-66A5-4263-802D-8224BE5707E3}" srcOrd="2" destOrd="0" parTransId="{05A591E5-EE3C-4151-9A9C-39745B096CA0}" sibTransId="{A5295EB8-C14B-4DC6-809C-F2AB9E83BB91}"/>
    <dgm:cxn modelId="{94B26A4F-960B-40E1-8FBA-A50987601F53}" type="presOf" srcId="{A5295EB8-C14B-4DC6-809C-F2AB9E83BB91}" destId="{0BAD398B-6536-43E1-92C7-F0045B9D78F9}" srcOrd="0" destOrd="0" presId="urn:microsoft.com/office/officeart/2005/8/layout/process5"/>
    <dgm:cxn modelId="{FD7CB759-AC50-4418-B71C-D72494AD8F19}" type="presOf" srcId="{AB6FD744-8790-48A9-B58B-29CF153ADDEB}" destId="{70169014-7D6C-489F-9BE9-0366804E1550}" srcOrd="1" destOrd="0" presId="urn:microsoft.com/office/officeart/2005/8/layout/process5"/>
    <dgm:cxn modelId="{2E0B8675-EA60-470E-988E-868FF6C78508}" type="presOf" srcId="{3D97EB40-E150-43E4-8264-C3C63F12F4AF}" destId="{30BC938B-3E66-4976-B8B9-E56458EC82F5}" srcOrd="0" destOrd="0" presId="urn:microsoft.com/office/officeart/2005/8/layout/process5"/>
    <dgm:cxn modelId="{30243976-BE62-46CC-AFD6-57649B6D9801}" type="presOf" srcId="{6FEF2E2C-66A5-4263-802D-8224BE5707E3}" destId="{675E61C6-CE38-4FCE-A7E4-1C552F70B8A4}" srcOrd="0" destOrd="0" presId="urn:microsoft.com/office/officeart/2005/8/layout/process5"/>
    <dgm:cxn modelId="{FC976376-5BA9-4E80-8A93-E0237FECC206}" type="presOf" srcId="{4740E0FA-9791-4EE1-BA85-AA32987271E3}" destId="{3410659D-35A1-43F5-A4FB-3889DBB00C4B}" srcOrd="0" destOrd="0" presId="urn:microsoft.com/office/officeart/2005/8/layout/process5"/>
    <dgm:cxn modelId="{0AF39E88-0FC8-4B85-8801-F2547CF258FD}" type="presOf" srcId="{80EE0BE2-7787-46C6-9E39-CA9DBE90AE37}" destId="{D4E565AF-A435-4712-B3A4-47C34318A2BB}" srcOrd="0" destOrd="0" presId="urn:microsoft.com/office/officeart/2005/8/layout/process5"/>
    <dgm:cxn modelId="{CD97318B-C774-4B72-92B4-4E4C32DFBA15}" type="presOf" srcId="{BB6853A5-14B8-4123-98FE-800ACD375D3B}" destId="{2996428B-B42C-40E2-B2E9-6620072A51FE}" srcOrd="1" destOrd="0" presId="urn:microsoft.com/office/officeart/2005/8/layout/process5"/>
    <dgm:cxn modelId="{DDE5118E-1069-4EF1-BB6D-2D5920FB3F3F}" srcId="{80AF184A-22E2-4E48-9262-8BDE4DDD3E5D}" destId="{F3E16D2D-E838-4D96-A45F-B611B64E5D2E}" srcOrd="4" destOrd="0" parTransId="{CAA5977C-B5F3-4111-BDD4-FD773FD403D6}" sibTransId="{581972EA-1202-4E2C-A53E-7C6C9866BE21}"/>
    <dgm:cxn modelId="{964B3690-D915-4206-AB18-80BCAFFC9F45}" type="presOf" srcId="{27B54D86-F9E5-4B52-B7E7-C1B3E4AFE237}" destId="{7A701F91-9752-40B7-95D2-4364245F5BB2}" srcOrd="0" destOrd="0" presId="urn:microsoft.com/office/officeart/2005/8/layout/process5"/>
    <dgm:cxn modelId="{D7E4F494-60C9-48A0-B4BF-65DFF4C301A8}" type="presOf" srcId="{27B54D86-F9E5-4B52-B7E7-C1B3E4AFE237}" destId="{2CB39887-8063-4CAC-B7EB-8DAA4C4C08E7}" srcOrd="1" destOrd="0" presId="urn:microsoft.com/office/officeart/2005/8/layout/process5"/>
    <dgm:cxn modelId="{C3A8FC9A-C94C-43CE-959B-ED70726BA7B5}" type="presOf" srcId="{FEE001FC-92CA-479D-9139-B2AAD08A2C51}" destId="{2B5CD8E1-8AAE-4FF2-B1EF-E5E9D9964662}" srcOrd="0" destOrd="0" presId="urn:microsoft.com/office/officeart/2005/8/layout/process5"/>
    <dgm:cxn modelId="{A1C645AE-ACBE-4C79-BA96-F452B50186EC}" srcId="{80AF184A-22E2-4E48-9262-8BDE4DDD3E5D}" destId="{FEE001FC-92CA-479D-9139-B2AAD08A2C51}" srcOrd="3" destOrd="0" parTransId="{8F22FF64-700A-4C05-B79C-072A5B1ECE62}" sibTransId="{4740E0FA-9791-4EE1-BA85-AA32987271E3}"/>
    <dgm:cxn modelId="{B6DE7AD3-03AF-4DAB-B0E8-280AF7A3C0D1}" srcId="{80AF184A-22E2-4E48-9262-8BDE4DDD3E5D}" destId="{27875FD3-F73C-4414-8C22-C05C6704DC74}" srcOrd="1" destOrd="0" parTransId="{842507FA-9324-4BC7-9950-EA5D71FE7322}" sibTransId="{BB6853A5-14B8-4123-98FE-800ACD375D3B}"/>
    <dgm:cxn modelId="{8FAF56D6-A120-4FF5-975E-642EC137FD5F}" type="presOf" srcId="{66A5D622-6F2E-4CCF-98CC-4F03EB448D48}" destId="{3D374605-598C-48EC-BA10-03FE4B82D3EE}" srcOrd="1" destOrd="0" presId="urn:microsoft.com/office/officeart/2005/8/layout/process5"/>
    <dgm:cxn modelId="{6A8FFBD9-42ED-4C62-AAB3-4DC14E02999D}" type="presOf" srcId="{536404AA-4867-424C-9749-B57DDC24A76C}" destId="{924BE55C-5ACC-4AF2-9D33-E7DB7E7A6DE9}" srcOrd="0" destOrd="0" presId="urn:microsoft.com/office/officeart/2005/8/layout/process5"/>
    <dgm:cxn modelId="{90F102E3-1049-493A-A832-D72C695E10B3}" type="presOf" srcId="{71471606-C446-4F54-AF49-DA516A468735}" destId="{548C6355-EABF-4923-98C4-4E0EBDE66381}" srcOrd="0" destOrd="0" presId="urn:microsoft.com/office/officeart/2005/8/layout/process5"/>
    <dgm:cxn modelId="{27A5C8E7-89E1-4C48-92B7-5F077B20BCB8}" type="presOf" srcId="{4740E0FA-9791-4EE1-BA85-AA32987271E3}" destId="{BE3006FD-EE76-4650-AFE1-A0AC4347E1E6}" srcOrd="1" destOrd="0" presId="urn:microsoft.com/office/officeart/2005/8/layout/process5"/>
    <dgm:cxn modelId="{845A60F2-5361-4329-9C95-16D30F4706DB}" type="presOf" srcId="{581972EA-1202-4E2C-A53E-7C6C9866BE21}" destId="{A2BCC556-2658-4C28-9D0D-CBBB93942AEC}" srcOrd="1" destOrd="0" presId="urn:microsoft.com/office/officeart/2005/8/layout/process5"/>
    <dgm:cxn modelId="{63492CF5-6030-4195-872D-28DC38B5CA57}" srcId="{80AF184A-22E2-4E48-9262-8BDE4DDD3E5D}" destId="{536404AA-4867-424C-9749-B57DDC24A76C}" srcOrd="6" destOrd="0" parTransId="{A60414DF-1B04-4E18-812F-5BECC711CDE7}" sibTransId="{27B54D86-F9E5-4B52-B7E7-C1B3E4AFE237}"/>
    <dgm:cxn modelId="{EA41AAF5-6FAF-44A1-B86F-74EAB274F282}" type="presOf" srcId="{BB6853A5-14B8-4123-98FE-800ACD375D3B}" destId="{980216D9-D259-41BC-81E7-DD8AA7306A64}" srcOrd="0" destOrd="0" presId="urn:microsoft.com/office/officeart/2005/8/layout/process5"/>
    <dgm:cxn modelId="{4AEF39F7-E71A-473B-A7E0-C9C246EB4C5D}" srcId="{80AF184A-22E2-4E48-9262-8BDE4DDD3E5D}" destId="{3D97EB40-E150-43E4-8264-C3C63F12F4AF}" srcOrd="5" destOrd="0" parTransId="{75042B5B-0679-4D49-8C34-0A342709EEC7}" sibTransId="{66A5D622-6F2E-4CCF-98CC-4F03EB448D48}"/>
    <dgm:cxn modelId="{87E766FE-58A0-43C3-8819-4F0A9D824532}" srcId="{80AF184A-22E2-4E48-9262-8BDE4DDD3E5D}" destId="{80EE0BE2-7787-46C6-9E39-CA9DBE90AE37}" srcOrd="7" destOrd="0" parTransId="{A5E31C5C-791A-4C3D-8A46-59D3B06B591D}" sibTransId="{1FCA8363-9642-43B7-8C11-D65C49CD1F14}"/>
    <dgm:cxn modelId="{7130BC9E-92A8-4EDC-9FF4-3D9F48212001}" type="presParOf" srcId="{D2B61DC5-3437-45D1-84D4-662A840A4944}" destId="{548C6355-EABF-4923-98C4-4E0EBDE66381}" srcOrd="0" destOrd="0" presId="urn:microsoft.com/office/officeart/2005/8/layout/process5"/>
    <dgm:cxn modelId="{08387865-C6B5-40B5-9256-8798EE70FFB0}" type="presParOf" srcId="{D2B61DC5-3437-45D1-84D4-662A840A4944}" destId="{BFE3CC97-033E-4410-9CBB-E35E484CC458}" srcOrd="1" destOrd="0" presId="urn:microsoft.com/office/officeart/2005/8/layout/process5"/>
    <dgm:cxn modelId="{DCA91D09-86B1-49CF-8B5D-63918BDE098E}" type="presParOf" srcId="{BFE3CC97-033E-4410-9CBB-E35E484CC458}" destId="{70169014-7D6C-489F-9BE9-0366804E1550}" srcOrd="0" destOrd="0" presId="urn:microsoft.com/office/officeart/2005/8/layout/process5"/>
    <dgm:cxn modelId="{7BBC53DB-0347-4E00-8F7D-53EBC399DDB3}" type="presParOf" srcId="{D2B61DC5-3437-45D1-84D4-662A840A4944}" destId="{E9549734-0E2A-4519-A12C-B71FF7BA7491}" srcOrd="2" destOrd="0" presId="urn:microsoft.com/office/officeart/2005/8/layout/process5"/>
    <dgm:cxn modelId="{1080D867-214C-4D72-8071-C65A5F3E9230}" type="presParOf" srcId="{D2B61DC5-3437-45D1-84D4-662A840A4944}" destId="{980216D9-D259-41BC-81E7-DD8AA7306A64}" srcOrd="3" destOrd="0" presId="urn:microsoft.com/office/officeart/2005/8/layout/process5"/>
    <dgm:cxn modelId="{A93135A2-C182-402E-BA88-42669198CD88}" type="presParOf" srcId="{980216D9-D259-41BC-81E7-DD8AA7306A64}" destId="{2996428B-B42C-40E2-B2E9-6620072A51FE}" srcOrd="0" destOrd="0" presId="urn:microsoft.com/office/officeart/2005/8/layout/process5"/>
    <dgm:cxn modelId="{55C42DEC-F5B8-4975-920E-44F65F8DD274}" type="presParOf" srcId="{D2B61DC5-3437-45D1-84D4-662A840A4944}" destId="{675E61C6-CE38-4FCE-A7E4-1C552F70B8A4}" srcOrd="4" destOrd="0" presId="urn:microsoft.com/office/officeart/2005/8/layout/process5"/>
    <dgm:cxn modelId="{8FDEE63F-105F-4813-9F25-0805CA926BF6}" type="presParOf" srcId="{D2B61DC5-3437-45D1-84D4-662A840A4944}" destId="{0BAD398B-6536-43E1-92C7-F0045B9D78F9}" srcOrd="5" destOrd="0" presId="urn:microsoft.com/office/officeart/2005/8/layout/process5"/>
    <dgm:cxn modelId="{E5238003-A52C-4911-8A85-A52FFFCBEF26}" type="presParOf" srcId="{0BAD398B-6536-43E1-92C7-F0045B9D78F9}" destId="{0B7E5E15-7688-40E6-8B9B-03BDF60FDA5C}" srcOrd="0" destOrd="0" presId="urn:microsoft.com/office/officeart/2005/8/layout/process5"/>
    <dgm:cxn modelId="{1DF905FA-55CA-4C6D-9084-E2E2D951BDBF}" type="presParOf" srcId="{D2B61DC5-3437-45D1-84D4-662A840A4944}" destId="{2B5CD8E1-8AAE-4FF2-B1EF-E5E9D9964662}" srcOrd="6" destOrd="0" presId="urn:microsoft.com/office/officeart/2005/8/layout/process5"/>
    <dgm:cxn modelId="{6D4DE63B-6301-4F75-B9D8-F2EF3F212596}" type="presParOf" srcId="{D2B61DC5-3437-45D1-84D4-662A840A4944}" destId="{3410659D-35A1-43F5-A4FB-3889DBB00C4B}" srcOrd="7" destOrd="0" presId="urn:microsoft.com/office/officeart/2005/8/layout/process5"/>
    <dgm:cxn modelId="{7E59F90A-6DFB-4BD2-AC53-9BAE69D91E17}" type="presParOf" srcId="{3410659D-35A1-43F5-A4FB-3889DBB00C4B}" destId="{BE3006FD-EE76-4650-AFE1-A0AC4347E1E6}" srcOrd="0" destOrd="0" presId="urn:microsoft.com/office/officeart/2005/8/layout/process5"/>
    <dgm:cxn modelId="{1488FE36-EBC2-4CD4-B1D7-D8E60EFEE4DD}" type="presParOf" srcId="{D2B61DC5-3437-45D1-84D4-662A840A4944}" destId="{B8402448-9937-48F8-A614-981CB172C25E}" srcOrd="8" destOrd="0" presId="urn:microsoft.com/office/officeart/2005/8/layout/process5"/>
    <dgm:cxn modelId="{A0DB53E8-981C-43A3-9AFD-657FD678E090}" type="presParOf" srcId="{D2B61DC5-3437-45D1-84D4-662A840A4944}" destId="{9596B815-AAF3-4964-A9DE-E550C0BA8B7A}" srcOrd="9" destOrd="0" presId="urn:microsoft.com/office/officeart/2005/8/layout/process5"/>
    <dgm:cxn modelId="{4F65F55F-B08B-48BD-AB5E-3F514887B5E1}" type="presParOf" srcId="{9596B815-AAF3-4964-A9DE-E550C0BA8B7A}" destId="{A2BCC556-2658-4C28-9D0D-CBBB93942AEC}" srcOrd="0" destOrd="0" presId="urn:microsoft.com/office/officeart/2005/8/layout/process5"/>
    <dgm:cxn modelId="{998D4201-C92A-404C-A5F2-ACFC87FFFC8E}" type="presParOf" srcId="{D2B61DC5-3437-45D1-84D4-662A840A4944}" destId="{30BC938B-3E66-4976-B8B9-E56458EC82F5}" srcOrd="10" destOrd="0" presId="urn:microsoft.com/office/officeart/2005/8/layout/process5"/>
    <dgm:cxn modelId="{20839CDA-9194-48E9-BBB1-0AE8EE28283C}" type="presParOf" srcId="{D2B61DC5-3437-45D1-84D4-662A840A4944}" destId="{27B75017-B9CC-44C1-B792-52D349380910}" srcOrd="11" destOrd="0" presId="urn:microsoft.com/office/officeart/2005/8/layout/process5"/>
    <dgm:cxn modelId="{4C43A73E-3017-442E-BB0B-B2795859D992}" type="presParOf" srcId="{27B75017-B9CC-44C1-B792-52D349380910}" destId="{3D374605-598C-48EC-BA10-03FE4B82D3EE}" srcOrd="0" destOrd="0" presId="urn:microsoft.com/office/officeart/2005/8/layout/process5"/>
    <dgm:cxn modelId="{DB4682AC-8D64-41AF-B5B6-48A4BF7C39ED}" type="presParOf" srcId="{D2B61DC5-3437-45D1-84D4-662A840A4944}" destId="{924BE55C-5ACC-4AF2-9D33-E7DB7E7A6DE9}" srcOrd="12" destOrd="0" presId="urn:microsoft.com/office/officeart/2005/8/layout/process5"/>
    <dgm:cxn modelId="{40BA9222-66DA-4187-B797-EE05AAB42C70}" type="presParOf" srcId="{D2B61DC5-3437-45D1-84D4-662A840A4944}" destId="{7A701F91-9752-40B7-95D2-4364245F5BB2}" srcOrd="13" destOrd="0" presId="urn:microsoft.com/office/officeart/2005/8/layout/process5"/>
    <dgm:cxn modelId="{508C045D-9FB2-45A4-BB7C-73851228F04F}" type="presParOf" srcId="{7A701F91-9752-40B7-95D2-4364245F5BB2}" destId="{2CB39887-8063-4CAC-B7EB-8DAA4C4C08E7}" srcOrd="0" destOrd="0" presId="urn:microsoft.com/office/officeart/2005/8/layout/process5"/>
    <dgm:cxn modelId="{217F28AB-D241-415C-878E-60E7CF1C7294}" type="presParOf" srcId="{D2B61DC5-3437-45D1-84D4-662A840A4944}" destId="{D4E565AF-A435-4712-B3A4-47C34318A2BB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158EB79-9B44-0449-BFA8-8BE3AFE36E46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66EB287-BF5B-1045-A991-D78161579A48}">
      <dgm:prSet phldrT="[文字]" custT="1"/>
      <dgm:spPr>
        <a:solidFill>
          <a:srgbClr val="00B0F0">
            <a:alpha val="63088"/>
          </a:srgbClr>
        </a:solidFill>
        <a:ln>
          <a:solidFill>
            <a:srgbClr val="00B0F0"/>
          </a:solidFill>
        </a:ln>
      </dgm:spPr>
      <dgm:t>
        <a:bodyPr/>
        <a:lstStyle/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</a:t>
          </a:r>
          <a:endParaRPr lang="en-US" altLang="zh-TW" sz="2800" b="1" i="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搜集</a:t>
          </a:r>
        </a:p>
      </dgm:t>
    </dgm:pt>
    <dgm:pt modelId="{D1A964F2-DAF7-9443-9AB0-F74FE61B2149}" type="parTrans" cxnId="{A4DB8907-92F0-D74E-A903-C192A292DA6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E140A5B-379B-BE4D-8442-EFFD9C04E14C}" type="sibTrans" cxnId="{A4DB8907-92F0-D74E-A903-C192A292DA6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DBEB2E9-3861-3A41-9798-9139F29A6BB8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觀護人作業</a:t>
          </a:r>
        </a:p>
      </dgm:t>
    </dgm:pt>
    <dgm:pt modelId="{41525348-5972-2741-95F5-34A8CC1666DC}" type="parTrans" cxnId="{139F02E6-C174-C145-85E2-93C39DC60D1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E4ED2E5-2C86-C045-B9E8-C0019F5589AD}" type="sibTrans" cxnId="{139F02E6-C174-C145-85E2-93C39DC60D1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C971F45-F382-0544-814C-67EAA60F7530}">
      <dgm:prSet phldrT="[文字]" custT="1"/>
      <dgm:spPr>
        <a:solidFill>
          <a:srgbClr val="00B0F0">
            <a:alpha val="63088"/>
          </a:srgbClr>
        </a:solidFill>
        <a:ln>
          <a:solidFill>
            <a:srgbClr val="00B0F0"/>
          </a:solidFill>
        </a:ln>
      </dgm:spPr>
      <dgm:t>
        <a:bodyPr/>
        <a:lstStyle/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</a:t>
          </a:r>
          <a:endParaRPr lang="en-US" altLang="zh-TW" sz="2800" b="1" i="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清理</a:t>
          </a:r>
        </a:p>
      </dgm:t>
    </dgm:pt>
    <dgm:pt modelId="{29B8483C-E9BB-D44E-8986-39C19293D08C}" type="parTrans" cxnId="{EF8BCC74-5B49-FC4E-94EA-79798A51BB5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DF19944-519C-B647-AF42-885FABB07B09}" type="sibTrans" cxnId="{EF8BCC74-5B49-FC4E-94EA-79798A51BB5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2AEC03F-E3BC-874D-BB92-4A0F2CC076CE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資料內容</a:t>
          </a:r>
        </a:p>
      </dgm:t>
    </dgm:pt>
    <dgm:pt modelId="{1295294F-B24E-3B49-B709-76C4E9AE74C1}" type="parTrans" cxnId="{837D0537-4443-F642-BB31-1E2374A7261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443DFE6-AC6E-C247-AC0A-8CD7B77D73F3}" type="sibTrans" cxnId="{837D0537-4443-F642-BB31-1E2374A7261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33ECE87-79CD-664B-B5BB-99A94BA67795}">
      <dgm:prSet phldrT="[文字]" custT="1"/>
      <dgm:spPr>
        <a:solidFill>
          <a:srgbClr val="00B0F0">
            <a:alpha val="63088"/>
          </a:srgbClr>
        </a:solidFill>
        <a:ln>
          <a:solidFill>
            <a:srgbClr val="00B0F0"/>
          </a:solidFill>
        </a:ln>
      </dgm:spPr>
      <dgm:t>
        <a:bodyPr/>
        <a:lstStyle/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資料預處理</a:t>
          </a:r>
        </a:p>
      </dgm:t>
    </dgm:pt>
    <dgm:pt modelId="{63D4E0C6-D571-1443-83FB-3ABB13E5A88E}" type="parTrans" cxnId="{A4F83A04-D6ED-C14B-B97E-8102F96042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C3160A8-94C0-C44B-BEE7-A3F9A97C6746}" type="sibTrans" cxnId="{A4F83A04-D6ED-C14B-B97E-8102F96042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B074EF3-328F-B443-B461-E32B3EC7AEC0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格式轉換</a:t>
          </a:r>
        </a:p>
      </dgm:t>
    </dgm:pt>
    <dgm:pt modelId="{9269BCDA-2B06-F447-9CD2-A402E28D32D6}" type="parTrans" cxnId="{239BA56C-FF2E-BF47-9840-D1E2DFB6E6D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A8A450A-E72F-254E-8E6E-FAF14E9DEE7B}" type="sibTrans" cxnId="{239BA56C-FF2E-BF47-9840-D1E2DFB6E6D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BB28F5F-F956-EC41-84F6-40E1010C4EFF}">
      <dgm:prSet phldrT="[文字]" custT="1"/>
      <dgm:spPr>
        <a:solidFill>
          <a:srgbClr val="00B0F0">
            <a:alpha val="63088"/>
          </a:srgbClr>
        </a:solidFill>
        <a:ln>
          <a:solidFill>
            <a:srgbClr val="00B0F0"/>
          </a:solidFill>
        </a:ln>
      </dgm:spPr>
      <dgm:t>
        <a:bodyPr/>
        <a:lstStyle/>
        <a:p>
          <a:pPr algn="l"/>
          <a:r>
            <a:rPr lang="zh-TW" altLang="en-US" sz="2800" b="1" i="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影響因子選取</a:t>
          </a:r>
        </a:p>
      </dgm:t>
    </dgm:pt>
    <dgm:pt modelId="{BFE6244C-A1EC-8D49-83D9-32153305F211}" type="parTrans" cxnId="{DFDC8C74-9C8A-274C-9277-61A401449D9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067B4B9-51AF-B947-BA10-8218E1C59ADD}" type="sibTrans" cxnId="{DFDC8C74-9C8A-274C-9277-61A401449D9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AECBE97-37BA-2E42-9E99-54FC034BEF61}">
      <dgm:prSet phldrT="[文字]" custT="1"/>
      <dgm:spPr/>
      <dgm:t>
        <a:bodyPr anchor="ctr"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觀護人焦點座談</a:t>
          </a:r>
        </a:p>
      </dgm:t>
    </dgm:pt>
    <dgm:pt modelId="{2AAC9517-9A4E-8541-85B1-1345585AAEAB}" type="parTrans" cxnId="{6B16FBFA-0B3A-E447-AE0C-1B9DCAF1BC7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98AAEDA-614F-154E-866F-BDF549784578}" type="sibTrans" cxnId="{6B16FBFA-0B3A-E447-AE0C-1B9DCAF1BC7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905655D-6D11-CD4F-8C6C-8C41194FABDD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案管系統資料</a:t>
          </a:r>
        </a:p>
      </dgm:t>
    </dgm:pt>
    <dgm:pt modelId="{F3F4449D-E94F-444C-9263-FA218C52F0AA}" type="parTrans" cxnId="{2764AB8F-4322-BD42-9483-B3738F884B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0D4C647-A298-A340-B976-937532C0921D}" type="sibTrans" cxnId="{2764AB8F-4322-BD42-9483-B3738F884BA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BFAF1E8-8C5D-DD47-AB9B-53EA125DD6A0}">
      <dgm:prSet phldrT="[文字]" custT="1"/>
      <dgm:spPr/>
      <dgm:t>
        <a:bodyPr/>
        <a:lstStyle/>
        <a:p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22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地檢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7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大案類</a:t>
          </a:r>
        </a:p>
      </dgm:t>
    </dgm:pt>
    <dgm:pt modelId="{4DD4FD6F-F769-3A4D-960B-66F2085C77B3}" type="parTrans" cxnId="{0DFD16BB-B1D1-DB43-9A43-85AB5EE056C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69771C8-9882-E047-BE3F-E53082197C69}" type="sibTrans" cxnId="{0DFD16BB-B1D1-DB43-9A43-85AB5EE056C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11E51C9-5C93-9C4B-91BD-29E00A1A8189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國內外文獻</a:t>
          </a:r>
        </a:p>
      </dgm:t>
    </dgm:pt>
    <dgm:pt modelId="{5EDEA764-4FF5-874C-98B1-004D0E1F1F30}" type="parTrans" cxnId="{C6025253-CA27-B743-8391-93550C0EF8C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CF5E5C1-2BEE-1A4F-815C-CF6CE0436571}" type="sibTrans" cxnId="{C6025253-CA27-B743-8391-93550C0EF8C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C74254D-7139-404C-A90E-414F0B5D6ADB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處理空值</a:t>
          </a:r>
        </a:p>
      </dgm:t>
    </dgm:pt>
    <dgm:pt modelId="{68B4D2E7-6887-7D43-BAE9-C855FE6BC85E}" type="parTrans" cxnId="{5F37764D-6483-7245-9AEC-A6673E8CFB6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B746415-3D52-144B-A222-2A42E4D809A1}" type="sibTrans" cxnId="{5F37764D-6483-7245-9AEC-A6673E8CFB6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4A63488-78DC-D840-B414-6E86166F718B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異常資料</a:t>
          </a:r>
        </a:p>
      </dgm:t>
    </dgm:pt>
    <dgm:pt modelId="{EF60909C-1EF1-4344-8C19-D7B96C0CBFA8}" type="parTrans" cxnId="{D777A1E8-2F59-4647-8EBB-F755C96FD3D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A7C3969-5450-8440-BAEF-0BC0ED5CC4B6}" type="sibTrans" cxnId="{D777A1E8-2F59-4647-8EBB-F755C96FD3D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FE09384-0153-7B4B-B6F3-30672953E6D1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資料雜訊</a:t>
          </a:r>
        </a:p>
      </dgm:t>
    </dgm:pt>
    <dgm:pt modelId="{0B931932-0E5C-A94C-B685-95D8F0D13509}" type="parTrans" cxnId="{D17D3901-9E82-5C45-8CC8-AA93D21F45D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6FCDD1A-E741-304C-BA7D-0C828632ACF0}" type="sibTrans" cxnId="{D17D3901-9E82-5C45-8CC8-AA93D21F45D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B9E4DFB-2FB3-224A-B7B6-BFA77545741F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生成資料</a:t>
          </a:r>
        </a:p>
      </dgm:t>
    </dgm:pt>
    <dgm:pt modelId="{DDD886D4-7966-BA4D-B13B-93CF81115319}" type="parTrans" cxnId="{B1550017-1548-7749-9223-9426A122926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EACE6EC-C924-FA47-BB94-CD40ACA3BCA3}" type="sibTrans" cxnId="{B1550017-1548-7749-9223-9426A122926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71BD14A-D26B-F943-9F2F-74931C7FA78B}">
      <dgm:prSet phldrT="[文字]" custT="1"/>
      <dgm:spPr/>
      <dgm:t>
        <a:bodyPr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交叉比對</a:t>
          </a:r>
        </a:p>
      </dgm:t>
    </dgm:pt>
    <dgm:pt modelId="{003D89E6-18F3-0D4E-A176-CDA07FB57007}" type="parTrans" cxnId="{F30F65E0-D02A-0B4F-90B5-5BC2937E650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D12B03C-2A7E-CE4A-BD86-5965BA2D2767}" type="sibTrans" cxnId="{F30F65E0-D02A-0B4F-90B5-5BC2937E650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E3624D9-F634-F746-94F1-5E8336167CFD}">
      <dgm:prSet phldrT="[文字]" custT="1"/>
      <dgm:spPr/>
      <dgm:t>
        <a:bodyPr anchor="ctr"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國內外文獻分析</a:t>
          </a:r>
        </a:p>
      </dgm:t>
    </dgm:pt>
    <dgm:pt modelId="{7542FF29-6068-9241-8B4D-B9C0A24671DF}" type="parTrans" cxnId="{AB22BEB4-BA21-F648-89FC-833B17991B6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D8B0C55-32F4-6E43-BE37-B4EC8BD8AD70}" type="sibTrans" cxnId="{AB22BEB4-BA21-F648-89FC-833B17991B6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F535B05-1DEA-C248-BF2C-B13368E44BF6}">
      <dgm:prSet phldrT="[文字]" custT="1"/>
      <dgm:spPr/>
      <dgm:t>
        <a:bodyPr anchor="ctr"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案管資料項目</a:t>
          </a:r>
        </a:p>
      </dgm:t>
    </dgm:pt>
    <dgm:pt modelId="{56F2BA3D-9D94-584C-BE42-B6488474F39A}" type="parTrans" cxnId="{5E930663-F2FB-6344-B4F1-4C75A57CF4C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6D61119-FBA9-0144-9053-D8E0E43E5909}" type="sibTrans" cxnId="{5E930663-F2FB-6344-B4F1-4C75A57CF4C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5A25C5B-A6AD-6E4A-9F9C-84988111018C}">
      <dgm:prSet phldrT="[文字]" custT="1"/>
      <dgm:spPr/>
      <dgm:t>
        <a:bodyPr anchor="ctr"/>
        <a:lstStyle/>
        <a:p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獄政刑案資料項目</a:t>
          </a:r>
        </a:p>
      </dgm:t>
    </dgm:pt>
    <dgm:pt modelId="{2BEEF86D-28CD-554C-B573-87484D10EDE2}" type="parTrans" cxnId="{4210C044-0F8B-B942-B1B8-7547ED55F5A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C561EF8-1C5A-424D-9C62-5C0319A9D054}" type="sibTrans" cxnId="{4210C044-0F8B-B942-B1B8-7547ED55F5A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516F07D-521E-5048-A884-2E55427E4B7E}" type="pres">
      <dgm:prSet presAssocID="{F158EB79-9B44-0449-BFA8-8BE3AFE36E4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D4F3C5D-9814-2A41-A25A-FBDFB2C22B0D}" type="pres">
      <dgm:prSet presAssocID="{F158EB79-9B44-0449-BFA8-8BE3AFE36E46}" presName="children" presStyleCnt="0"/>
      <dgm:spPr/>
    </dgm:pt>
    <dgm:pt modelId="{FA54B270-4647-F840-82D0-F3605077CFC4}" type="pres">
      <dgm:prSet presAssocID="{F158EB79-9B44-0449-BFA8-8BE3AFE36E46}" presName="child1group" presStyleCnt="0"/>
      <dgm:spPr/>
    </dgm:pt>
    <dgm:pt modelId="{33BAE61A-5F15-674D-8908-93B229F2B894}" type="pres">
      <dgm:prSet presAssocID="{F158EB79-9B44-0449-BFA8-8BE3AFE36E46}" presName="child1" presStyleLbl="bgAcc1" presStyleIdx="0" presStyleCnt="4" custScaleX="109270" custLinFactNeighborX="-6569" custLinFactNeighborY="6000"/>
      <dgm:spPr/>
    </dgm:pt>
    <dgm:pt modelId="{584CEA9E-2388-5A41-B601-4E7747DD04F1}" type="pres">
      <dgm:prSet presAssocID="{F158EB79-9B44-0449-BFA8-8BE3AFE36E46}" presName="child1Text" presStyleLbl="bgAcc1" presStyleIdx="0" presStyleCnt="4">
        <dgm:presLayoutVars>
          <dgm:bulletEnabled val="1"/>
        </dgm:presLayoutVars>
      </dgm:prSet>
      <dgm:spPr/>
    </dgm:pt>
    <dgm:pt modelId="{BAA01356-EF68-BA4E-B783-7BDBC8973A8F}" type="pres">
      <dgm:prSet presAssocID="{F158EB79-9B44-0449-BFA8-8BE3AFE36E46}" presName="child2group" presStyleCnt="0"/>
      <dgm:spPr/>
    </dgm:pt>
    <dgm:pt modelId="{0B033163-B735-0241-9FAE-9A421EE18B51}" type="pres">
      <dgm:prSet presAssocID="{F158EB79-9B44-0449-BFA8-8BE3AFE36E46}" presName="child2" presStyleLbl="bgAcc1" presStyleIdx="1" presStyleCnt="4" custLinFactNeighborX="9283" custLinFactNeighborY="6000"/>
      <dgm:spPr/>
    </dgm:pt>
    <dgm:pt modelId="{58166835-21B9-4640-ACD3-0205BA922944}" type="pres">
      <dgm:prSet presAssocID="{F158EB79-9B44-0449-BFA8-8BE3AFE36E46}" presName="child2Text" presStyleLbl="bgAcc1" presStyleIdx="1" presStyleCnt="4">
        <dgm:presLayoutVars>
          <dgm:bulletEnabled val="1"/>
        </dgm:presLayoutVars>
      </dgm:prSet>
      <dgm:spPr/>
    </dgm:pt>
    <dgm:pt modelId="{5F958153-24FA-8140-AEDA-1731CC2A69D7}" type="pres">
      <dgm:prSet presAssocID="{F158EB79-9B44-0449-BFA8-8BE3AFE36E46}" presName="child3group" presStyleCnt="0"/>
      <dgm:spPr/>
    </dgm:pt>
    <dgm:pt modelId="{FA3BA259-7572-2748-87DD-951FCABED376}" type="pres">
      <dgm:prSet presAssocID="{F158EB79-9B44-0449-BFA8-8BE3AFE36E46}" presName="child3" presStyleLbl="bgAcc1" presStyleIdx="2" presStyleCnt="4" custLinFactNeighborX="9283"/>
      <dgm:spPr/>
    </dgm:pt>
    <dgm:pt modelId="{6225BF0F-52BD-B143-9DD2-62D3515C4016}" type="pres">
      <dgm:prSet presAssocID="{F158EB79-9B44-0449-BFA8-8BE3AFE36E46}" presName="child3Text" presStyleLbl="bgAcc1" presStyleIdx="2" presStyleCnt="4">
        <dgm:presLayoutVars>
          <dgm:bulletEnabled val="1"/>
        </dgm:presLayoutVars>
      </dgm:prSet>
      <dgm:spPr/>
    </dgm:pt>
    <dgm:pt modelId="{0B0B6A90-1B75-8749-8F90-D9C3823BF7B9}" type="pres">
      <dgm:prSet presAssocID="{F158EB79-9B44-0449-BFA8-8BE3AFE36E46}" presName="child4group" presStyleCnt="0"/>
      <dgm:spPr/>
    </dgm:pt>
    <dgm:pt modelId="{DC596EB6-0603-0448-B6AF-13151156891C}" type="pres">
      <dgm:prSet presAssocID="{F158EB79-9B44-0449-BFA8-8BE3AFE36E46}" presName="child4" presStyleLbl="bgAcc1" presStyleIdx="3" presStyleCnt="4" custScaleX="112311" custLinFactNeighborX="-5255" custLinFactNeighborY="1014"/>
      <dgm:spPr/>
    </dgm:pt>
    <dgm:pt modelId="{77E5BAD9-76E2-BE4A-B803-663DB7165222}" type="pres">
      <dgm:prSet presAssocID="{F158EB79-9B44-0449-BFA8-8BE3AFE36E46}" presName="child4Text" presStyleLbl="bgAcc1" presStyleIdx="3" presStyleCnt="4">
        <dgm:presLayoutVars>
          <dgm:bulletEnabled val="1"/>
        </dgm:presLayoutVars>
      </dgm:prSet>
      <dgm:spPr/>
    </dgm:pt>
    <dgm:pt modelId="{3F5CAB66-E0C2-B04A-BA70-F7DCCB00D61A}" type="pres">
      <dgm:prSet presAssocID="{F158EB79-9B44-0449-BFA8-8BE3AFE36E46}" presName="childPlaceholder" presStyleCnt="0"/>
      <dgm:spPr/>
    </dgm:pt>
    <dgm:pt modelId="{02F5310F-CD74-F74A-9EE0-257601162930}" type="pres">
      <dgm:prSet presAssocID="{F158EB79-9B44-0449-BFA8-8BE3AFE36E46}" presName="circle" presStyleCnt="0"/>
      <dgm:spPr/>
    </dgm:pt>
    <dgm:pt modelId="{1A0BC48B-6AF9-7840-B71E-18BF3E7F6993}" type="pres">
      <dgm:prSet presAssocID="{F158EB79-9B44-0449-BFA8-8BE3AFE36E4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74368B2C-A051-4B47-8F49-DDB775B2C4DD}" type="pres">
      <dgm:prSet presAssocID="{F158EB79-9B44-0449-BFA8-8BE3AFE36E4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DEE5074-8185-554D-AB14-35A661A0DF0A}" type="pres">
      <dgm:prSet presAssocID="{F158EB79-9B44-0449-BFA8-8BE3AFE36E4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D4EBC700-DA03-7E4E-8FD4-E6941616ED4D}" type="pres">
      <dgm:prSet presAssocID="{F158EB79-9B44-0449-BFA8-8BE3AFE36E4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692F2CD-CD69-5043-9E4D-0427B0F0DDEC}" type="pres">
      <dgm:prSet presAssocID="{F158EB79-9B44-0449-BFA8-8BE3AFE36E46}" presName="quadrantPlaceholder" presStyleCnt="0"/>
      <dgm:spPr/>
    </dgm:pt>
    <dgm:pt modelId="{6E697A65-9859-664C-9974-5EDDC709A59A}" type="pres">
      <dgm:prSet presAssocID="{F158EB79-9B44-0449-BFA8-8BE3AFE36E46}" presName="center1" presStyleLbl="fgShp" presStyleIdx="0" presStyleCnt="2"/>
      <dgm:spPr/>
    </dgm:pt>
    <dgm:pt modelId="{1C5C117C-FDCA-D746-BB28-CA7B40294CF6}" type="pres">
      <dgm:prSet presAssocID="{F158EB79-9B44-0449-BFA8-8BE3AFE36E46}" presName="center2" presStyleLbl="fgShp" presStyleIdx="1" presStyleCnt="2"/>
      <dgm:spPr/>
    </dgm:pt>
  </dgm:ptLst>
  <dgm:cxnLst>
    <dgm:cxn modelId="{D17D3901-9E82-5C45-8CC8-AA93D21F45D6}" srcId="{AC971F45-F382-0544-814C-67EAA60F7530}" destId="{9FE09384-0153-7B4B-B6F3-30672953E6D1}" srcOrd="3" destOrd="0" parTransId="{0B931932-0E5C-A94C-B685-95D8F0D13509}" sibTransId="{06FCDD1A-E741-304C-BA7D-0C828632ACF0}"/>
    <dgm:cxn modelId="{DAE06C02-EC8B-6B43-864D-2059E5C97726}" type="presOf" srcId="{0BFAF1E8-8C5D-DD47-AB9B-53EA125DD6A0}" destId="{33BAE61A-5F15-674D-8908-93B229F2B894}" srcOrd="0" destOrd="2" presId="urn:microsoft.com/office/officeart/2005/8/layout/cycle4"/>
    <dgm:cxn modelId="{A4F83A04-D6ED-C14B-B97E-8102F96042AE}" srcId="{F158EB79-9B44-0449-BFA8-8BE3AFE36E46}" destId="{F33ECE87-79CD-664B-B5BB-99A94BA67795}" srcOrd="2" destOrd="0" parTransId="{63D4E0C6-D571-1443-83FB-3ABB13E5A88E}" sibTransId="{2C3160A8-94C0-C44B-BEE7-A3F9A97C6746}"/>
    <dgm:cxn modelId="{A4DB8907-92F0-D74E-A903-C192A292DA6A}" srcId="{F158EB79-9B44-0449-BFA8-8BE3AFE36E46}" destId="{866EB287-BF5B-1045-A991-D78161579A48}" srcOrd="0" destOrd="0" parTransId="{D1A964F2-DAF7-9443-9AB0-F74FE61B2149}" sibTransId="{4E140A5B-379B-BE4D-8442-EFFD9C04E14C}"/>
    <dgm:cxn modelId="{A9ED420D-1417-6B4A-892D-325CC47A2370}" type="presOf" srcId="{BDBEB2E9-3861-3A41-9798-9139F29A6BB8}" destId="{584CEA9E-2388-5A41-B601-4E7747DD04F1}" srcOrd="1" destOrd="0" presId="urn:microsoft.com/office/officeart/2005/8/layout/cycle4"/>
    <dgm:cxn modelId="{55904815-76B0-854F-8ACC-117967C53D83}" type="presOf" srcId="{24A63488-78DC-D840-B414-6E86166F718B}" destId="{58166835-21B9-4640-ACD3-0205BA922944}" srcOrd="1" destOrd="2" presId="urn:microsoft.com/office/officeart/2005/8/layout/cycle4"/>
    <dgm:cxn modelId="{B1550017-1548-7749-9223-9426A122926E}" srcId="{F33ECE87-79CD-664B-B5BB-99A94BA67795}" destId="{4B9E4DFB-2FB3-224A-B7B6-BFA77545741F}" srcOrd="1" destOrd="0" parTransId="{DDD886D4-7966-BA4D-B13B-93CF81115319}" sibTransId="{CEACE6EC-C924-FA47-BB94-CD40ACA3BCA3}"/>
    <dgm:cxn modelId="{58331B1D-CF92-6340-BB0A-FC89673D1EBC}" type="presOf" srcId="{9E3624D9-F634-F746-94F1-5E8336167CFD}" destId="{DC596EB6-0603-0448-B6AF-13151156891C}" srcOrd="0" destOrd="1" presId="urn:microsoft.com/office/officeart/2005/8/layout/cycle4"/>
    <dgm:cxn modelId="{8781231F-B47C-AF47-B054-C333A609044A}" type="presOf" srcId="{9E3624D9-F634-F746-94F1-5E8336167CFD}" destId="{77E5BAD9-76E2-BE4A-B803-663DB7165222}" srcOrd="1" destOrd="1" presId="urn:microsoft.com/office/officeart/2005/8/layout/cycle4"/>
    <dgm:cxn modelId="{837D0537-4443-F642-BB31-1E2374A72614}" srcId="{AC971F45-F382-0544-814C-67EAA60F7530}" destId="{72AEC03F-E3BC-874D-BB92-4A0F2CC076CE}" srcOrd="0" destOrd="0" parTransId="{1295294F-B24E-3B49-B709-76C4E9AE74C1}" sibTransId="{B443DFE6-AC6E-C247-AC0A-8CD7B77D73F3}"/>
    <dgm:cxn modelId="{4210C044-0F8B-B942-B1B8-7547ED55F5AD}" srcId="{CBB28F5F-F956-EC41-84F6-40E1010C4EFF}" destId="{85A25C5B-A6AD-6E4A-9F9C-84988111018C}" srcOrd="3" destOrd="0" parTransId="{2BEEF86D-28CD-554C-B573-87484D10EDE2}" sibTransId="{EC561EF8-1C5A-424D-9C62-5C0319A9D054}"/>
    <dgm:cxn modelId="{5F37764D-6483-7245-9AEC-A6673E8CFB64}" srcId="{AC971F45-F382-0544-814C-67EAA60F7530}" destId="{4C74254D-7139-404C-A90E-414F0B5D6ADB}" srcOrd="1" destOrd="0" parTransId="{68B4D2E7-6887-7D43-BAE9-C855FE6BC85E}" sibTransId="{8B746415-3D52-144B-A222-2A42E4D809A1}"/>
    <dgm:cxn modelId="{C6025253-CA27-B743-8391-93550C0EF8C0}" srcId="{866EB287-BF5B-1045-A991-D78161579A48}" destId="{611E51C9-5C93-9C4B-91BD-29E00A1A8189}" srcOrd="3" destOrd="0" parTransId="{5EDEA764-4FF5-874C-98B1-004D0E1F1F30}" sibTransId="{1CF5E5C1-2BEE-1A4F-815C-CF6CE0436571}"/>
    <dgm:cxn modelId="{6231EE55-5EB0-3640-A540-55AF39B6C5F0}" type="presOf" srcId="{9905655D-6D11-CD4F-8C6C-8C41194FABDD}" destId="{33BAE61A-5F15-674D-8908-93B229F2B894}" srcOrd="0" destOrd="1" presId="urn:microsoft.com/office/officeart/2005/8/layout/cycle4"/>
    <dgm:cxn modelId="{5E930663-F2FB-6344-B4F1-4C75A57CF4CC}" srcId="{CBB28F5F-F956-EC41-84F6-40E1010C4EFF}" destId="{9F535B05-1DEA-C248-BF2C-B13368E44BF6}" srcOrd="2" destOrd="0" parTransId="{56F2BA3D-9D94-584C-BE42-B6488474F39A}" sibTransId="{C6D61119-FBA9-0144-9053-D8E0E43E5909}"/>
    <dgm:cxn modelId="{161F2063-20DD-9C4C-8649-170E7A81214D}" type="presOf" srcId="{FB074EF3-328F-B443-B461-E32B3EC7AEC0}" destId="{6225BF0F-52BD-B143-9DD2-62D3515C4016}" srcOrd="1" destOrd="0" presId="urn:microsoft.com/office/officeart/2005/8/layout/cycle4"/>
    <dgm:cxn modelId="{057EC364-EFA6-1C49-AB13-02797CCF6218}" type="presOf" srcId="{9F535B05-1DEA-C248-BF2C-B13368E44BF6}" destId="{77E5BAD9-76E2-BE4A-B803-663DB7165222}" srcOrd="1" destOrd="2" presId="urn:microsoft.com/office/officeart/2005/8/layout/cycle4"/>
    <dgm:cxn modelId="{C8443767-7D15-4740-BCFC-5F340ECD4554}" type="presOf" srcId="{85A25C5B-A6AD-6E4A-9F9C-84988111018C}" destId="{DC596EB6-0603-0448-B6AF-13151156891C}" srcOrd="0" destOrd="3" presId="urn:microsoft.com/office/officeart/2005/8/layout/cycle4"/>
    <dgm:cxn modelId="{1BADC068-7F26-E946-BE5A-0B9F326A772B}" type="presOf" srcId="{9905655D-6D11-CD4F-8C6C-8C41194FABDD}" destId="{584CEA9E-2388-5A41-B601-4E7747DD04F1}" srcOrd="1" destOrd="1" presId="urn:microsoft.com/office/officeart/2005/8/layout/cycle4"/>
    <dgm:cxn modelId="{C69BAC69-3900-8843-B792-7EA5BECC385D}" type="presOf" srcId="{0BFAF1E8-8C5D-DD47-AB9B-53EA125DD6A0}" destId="{584CEA9E-2388-5A41-B601-4E7747DD04F1}" srcOrd="1" destOrd="2" presId="urn:microsoft.com/office/officeart/2005/8/layout/cycle4"/>
    <dgm:cxn modelId="{239BA56C-FF2E-BF47-9840-D1E2DFB6E6D3}" srcId="{F33ECE87-79CD-664B-B5BB-99A94BA67795}" destId="{FB074EF3-328F-B443-B461-E32B3EC7AEC0}" srcOrd="0" destOrd="0" parTransId="{9269BCDA-2B06-F447-9CD2-A402E28D32D6}" sibTransId="{BA8A450A-E72F-254E-8E6E-FAF14E9DEE7B}"/>
    <dgm:cxn modelId="{97DA616F-8844-BD4D-9461-E5E0C1F560C7}" type="presOf" srcId="{611E51C9-5C93-9C4B-91BD-29E00A1A8189}" destId="{33BAE61A-5F15-674D-8908-93B229F2B894}" srcOrd="0" destOrd="3" presId="urn:microsoft.com/office/officeart/2005/8/layout/cycle4"/>
    <dgm:cxn modelId="{DFDC8C74-9C8A-274C-9277-61A401449D93}" srcId="{F158EB79-9B44-0449-BFA8-8BE3AFE36E46}" destId="{CBB28F5F-F956-EC41-84F6-40E1010C4EFF}" srcOrd="3" destOrd="0" parTransId="{BFE6244C-A1EC-8D49-83D9-32153305F211}" sibTransId="{8067B4B9-51AF-B947-BA10-8218E1C59ADD}"/>
    <dgm:cxn modelId="{EF8BCC74-5B49-FC4E-94EA-79798A51BB53}" srcId="{F158EB79-9B44-0449-BFA8-8BE3AFE36E46}" destId="{AC971F45-F382-0544-814C-67EAA60F7530}" srcOrd="1" destOrd="0" parTransId="{29B8483C-E9BB-D44E-8986-39C19293D08C}" sibTransId="{FDF19944-519C-B647-AF42-885FABB07B09}"/>
    <dgm:cxn modelId="{D635EA74-1F8D-EB42-8696-D45BF45EFC2C}" type="presOf" srcId="{F33ECE87-79CD-664B-B5BB-99A94BA67795}" destId="{CDEE5074-8185-554D-AB14-35A661A0DF0A}" srcOrd="0" destOrd="0" presId="urn:microsoft.com/office/officeart/2005/8/layout/cycle4"/>
    <dgm:cxn modelId="{86558877-1D9C-A04E-B5DE-968CD90DFA10}" type="presOf" srcId="{4C74254D-7139-404C-A90E-414F0B5D6ADB}" destId="{0B033163-B735-0241-9FAE-9A421EE18B51}" srcOrd="0" destOrd="1" presId="urn:microsoft.com/office/officeart/2005/8/layout/cycle4"/>
    <dgm:cxn modelId="{B35B7A89-E490-D74F-8A22-BC12EF4718F8}" type="presOf" srcId="{4B9E4DFB-2FB3-224A-B7B6-BFA77545741F}" destId="{6225BF0F-52BD-B143-9DD2-62D3515C4016}" srcOrd="1" destOrd="1" presId="urn:microsoft.com/office/officeart/2005/8/layout/cycle4"/>
    <dgm:cxn modelId="{2764AB8F-4322-BD42-9483-B3738F884BAE}" srcId="{866EB287-BF5B-1045-A991-D78161579A48}" destId="{9905655D-6D11-CD4F-8C6C-8C41194FABDD}" srcOrd="1" destOrd="0" parTransId="{F3F4449D-E94F-444C-9263-FA218C52F0AA}" sibTransId="{B0D4C647-A298-A340-B976-937532C0921D}"/>
    <dgm:cxn modelId="{5A90DB92-451C-2E40-816B-B26C6E0E88CC}" type="presOf" srcId="{4C74254D-7139-404C-A90E-414F0B5D6ADB}" destId="{58166835-21B9-4640-ACD3-0205BA922944}" srcOrd="1" destOrd="1" presId="urn:microsoft.com/office/officeart/2005/8/layout/cycle4"/>
    <dgm:cxn modelId="{5C9DA49B-EA9F-CA4F-8A55-895952CE405C}" type="presOf" srcId="{85A25C5B-A6AD-6E4A-9F9C-84988111018C}" destId="{77E5BAD9-76E2-BE4A-B803-663DB7165222}" srcOrd="1" destOrd="3" presId="urn:microsoft.com/office/officeart/2005/8/layout/cycle4"/>
    <dgm:cxn modelId="{3F5D939F-2385-E440-926A-6A4F38FC17DC}" type="presOf" srcId="{9FE09384-0153-7B4B-B6F3-30672953E6D1}" destId="{0B033163-B735-0241-9FAE-9A421EE18B51}" srcOrd="0" destOrd="3" presId="urn:microsoft.com/office/officeart/2005/8/layout/cycle4"/>
    <dgm:cxn modelId="{28A6B4B1-C5FA-7744-9592-4570186FBA5F}" type="presOf" srcId="{24A63488-78DC-D840-B414-6E86166F718B}" destId="{0B033163-B735-0241-9FAE-9A421EE18B51}" srcOrd="0" destOrd="2" presId="urn:microsoft.com/office/officeart/2005/8/layout/cycle4"/>
    <dgm:cxn modelId="{AB22BEB4-BA21-F648-89FC-833B17991B68}" srcId="{CBB28F5F-F956-EC41-84F6-40E1010C4EFF}" destId="{9E3624D9-F634-F746-94F1-5E8336167CFD}" srcOrd="1" destOrd="0" parTransId="{7542FF29-6068-9241-8B4D-B9C0A24671DF}" sibTransId="{6D8B0C55-32F4-6E43-BE37-B4EC8BD8AD70}"/>
    <dgm:cxn modelId="{7DD2C8B4-E9E4-974C-82F7-D8B25AEA84B0}" type="presOf" srcId="{9F535B05-1DEA-C248-BF2C-B13368E44BF6}" destId="{DC596EB6-0603-0448-B6AF-13151156891C}" srcOrd="0" destOrd="2" presId="urn:microsoft.com/office/officeart/2005/8/layout/cycle4"/>
    <dgm:cxn modelId="{F79E18B9-3AA3-7344-BE64-CA6FC372D683}" type="presOf" srcId="{9FE09384-0153-7B4B-B6F3-30672953E6D1}" destId="{58166835-21B9-4640-ACD3-0205BA922944}" srcOrd="1" destOrd="3" presId="urn:microsoft.com/office/officeart/2005/8/layout/cycle4"/>
    <dgm:cxn modelId="{E642E1B9-5620-634B-9D15-9A9B9A012F89}" type="presOf" srcId="{471BD14A-D26B-F943-9F2F-74931C7FA78B}" destId="{FA3BA259-7572-2748-87DD-951FCABED376}" srcOrd="0" destOrd="2" presId="urn:microsoft.com/office/officeart/2005/8/layout/cycle4"/>
    <dgm:cxn modelId="{0DFD16BB-B1D1-DB43-9A43-85AB5EE056C3}" srcId="{866EB287-BF5B-1045-A991-D78161579A48}" destId="{0BFAF1E8-8C5D-DD47-AB9B-53EA125DD6A0}" srcOrd="2" destOrd="0" parTransId="{4DD4FD6F-F769-3A4D-960B-66F2085C77B3}" sibTransId="{869771C8-9882-E047-BE3F-E53082197C69}"/>
    <dgm:cxn modelId="{F1E14EC1-4A37-FD40-B585-0BB7197FC6FC}" type="presOf" srcId="{AC971F45-F382-0544-814C-67EAA60F7530}" destId="{74368B2C-A051-4B47-8F49-DDB775B2C4DD}" srcOrd="0" destOrd="0" presId="urn:microsoft.com/office/officeart/2005/8/layout/cycle4"/>
    <dgm:cxn modelId="{E84D5CC7-154D-724B-A2FB-4B739F7806F9}" type="presOf" srcId="{CBB28F5F-F956-EC41-84F6-40E1010C4EFF}" destId="{D4EBC700-DA03-7E4E-8FD4-E6941616ED4D}" srcOrd="0" destOrd="0" presId="urn:microsoft.com/office/officeart/2005/8/layout/cycle4"/>
    <dgm:cxn modelId="{F0FEA4D0-C834-644F-A2DD-A64D8B0E429E}" type="presOf" srcId="{7AECBE97-37BA-2E42-9E99-54FC034BEF61}" destId="{77E5BAD9-76E2-BE4A-B803-663DB7165222}" srcOrd="1" destOrd="0" presId="urn:microsoft.com/office/officeart/2005/8/layout/cycle4"/>
    <dgm:cxn modelId="{CD4E70D7-046A-BD43-8BFB-7AF5BB7EF61D}" type="presOf" srcId="{611E51C9-5C93-9C4B-91BD-29E00A1A8189}" destId="{584CEA9E-2388-5A41-B601-4E7747DD04F1}" srcOrd="1" destOrd="3" presId="urn:microsoft.com/office/officeart/2005/8/layout/cycle4"/>
    <dgm:cxn modelId="{7448B6D9-C2F1-6145-BF2D-9DDE81C4E570}" type="presOf" srcId="{866EB287-BF5B-1045-A991-D78161579A48}" destId="{1A0BC48B-6AF9-7840-B71E-18BF3E7F6993}" srcOrd="0" destOrd="0" presId="urn:microsoft.com/office/officeart/2005/8/layout/cycle4"/>
    <dgm:cxn modelId="{6DF001DF-AD0F-D542-9588-F7C4BD5FF468}" type="presOf" srcId="{F158EB79-9B44-0449-BFA8-8BE3AFE36E46}" destId="{4516F07D-521E-5048-A884-2E55427E4B7E}" srcOrd="0" destOrd="0" presId="urn:microsoft.com/office/officeart/2005/8/layout/cycle4"/>
    <dgm:cxn modelId="{F30F65E0-D02A-0B4F-90B5-5BC2937E650D}" srcId="{F33ECE87-79CD-664B-B5BB-99A94BA67795}" destId="{471BD14A-D26B-F943-9F2F-74931C7FA78B}" srcOrd="2" destOrd="0" parTransId="{003D89E6-18F3-0D4E-A176-CDA07FB57007}" sibTransId="{8D12B03C-2A7E-CE4A-BD86-5965BA2D2767}"/>
    <dgm:cxn modelId="{139F02E6-C174-C145-85E2-93C39DC60D1C}" srcId="{866EB287-BF5B-1045-A991-D78161579A48}" destId="{BDBEB2E9-3861-3A41-9798-9139F29A6BB8}" srcOrd="0" destOrd="0" parTransId="{41525348-5972-2741-95F5-34A8CC1666DC}" sibTransId="{FE4ED2E5-2C86-C045-B9E8-C0019F5589AD}"/>
    <dgm:cxn modelId="{814A47E7-29C8-B240-AB34-6B6596460869}" type="presOf" srcId="{72AEC03F-E3BC-874D-BB92-4A0F2CC076CE}" destId="{58166835-21B9-4640-ACD3-0205BA922944}" srcOrd="1" destOrd="0" presId="urn:microsoft.com/office/officeart/2005/8/layout/cycle4"/>
    <dgm:cxn modelId="{D777A1E8-2F59-4647-8EBB-F755C96FD3D1}" srcId="{AC971F45-F382-0544-814C-67EAA60F7530}" destId="{24A63488-78DC-D840-B414-6E86166F718B}" srcOrd="2" destOrd="0" parTransId="{EF60909C-1EF1-4344-8C19-D7B96C0CBFA8}" sibTransId="{FA7C3969-5450-8440-BAEF-0BC0ED5CC4B6}"/>
    <dgm:cxn modelId="{D6B6A0E9-E440-EA40-AB16-4951168A0107}" type="presOf" srcId="{FB074EF3-328F-B443-B461-E32B3EC7AEC0}" destId="{FA3BA259-7572-2748-87DD-951FCABED376}" srcOrd="0" destOrd="0" presId="urn:microsoft.com/office/officeart/2005/8/layout/cycle4"/>
    <dgm:cxn modelId="{AA75B8EB-41CE-A447-9A49-0C645AAC4C60}" type="presOf" srcId="{471BD14A-D26B-F943-9F2F-74931C7FA78B}" destId="{6225BF0F-52BD-B143-9DD2-62D3515C4016}" srcOrd="1" destOrd="2" presId="urn:microsoft.com/office/officeart/2005/8/layout/cycle4"/>
    <dgm:cxn modelId="{66BFC2EB-E12C-844C-83AE-E92F256F8A36}" type="presOf" srcId="{72AEC03F-E3BC-874D-BB92-4A0F2CC076CE}" destId="{0B033163-B735-0241-9FAE-9A421EE18B51}" srcOrd="0" destOrd="0" presId="urn:microsoft.com/office/officeart/2005/8/layout/cycle4"/>
    <dgm:cxn modelId="{36F0B4ED-8D93-764F-A0E6-CFA4946A4F24}" type="presOf" srcId="{BDBEB2E9-3861-3A41-9798-9139F29A6BB8}" destId="{33BAE61A-5F15-674D-8908-93B229F2B894}" srcOrd="0" destOrd="0" presId="urn:microsoft.com/office/officeart/2005/8/layout/cycle4"/>
    <dgm:cxn modelId="{9E95EBED-2389-6943-BA0B-37E14E56DBC3}" type="presOf" srcId="{7AECBE97-37BA-2E42-9E99-54FC034BEF61}" destId="{DC596EB6-0603-0448-B6AF-13151156891C}" srcOrd="0" destOrd="0" presId="urn:microsoft.com/office/officeart/2005/8/layout/cycle4"/>
    <dgm:cxn modelId="{E84063F0-FF6A-8C4C-9EED-E46D515909A5}" type="presOf" srcId="{4B9E4DFB-2FB3-224A-B7B6-BFA77545741F}" destId="{FA3BA259-7572-2748-87DD-951FCABED376}" srcOrd="0" destOrd="1" presId="urn:microsoft.com/office/officeart/2005/8/layout/cycle4"/>
    <dgm:cxn modelId="{6B16FBFA-0B3A-E447-AE0C-1B9DCAF1BC74}" srcId="{CBB28F5F-F956-EC41-84F6-40E1010C4EFF}" destId="{7AECBE97-37BA-2E42-9E99-54FC034BEF61}" srcOrd="0" destOrd="0" parTransId="{2AAC9517-9A4E-8541-85B1-1345585AAEAB}" sibTransId="{A98AAEDA-614F-154E-866F-BDF549784578}"/>
    <dgm:cxn modelId="{9A79F942-00AA-8A44-9A5B-F364E7C7AFC3}" type="presParOf" srcId="{4516F07D-521E-5048-A884-2E55427E4B7E}" destId="{7D4F3C5D-9814-2A41-A25A-FBDFB2C22B0D}" srcOrd="0" destOrd="0" presId="urn:microsoft.com/office/officeart/2005/8/layout/cycle4"/>
    <dgm:cxn modelId="{1B975777-BE02-D345-808E-F31DCB78FA13}" type="presParOf" srcId="{7D4F3C5D-9814-2A41-A25A-FBDFB2C22B0D}" destId="{FA54B270-4647-F840-82D0-F3605077CFC4}" srcOrd="0" destOrd="0" presId="urn:microsoft.com/office/officeart/2005/8/layout/cycle4"/>
    <dgm:cxn modelId="{956B659C-3552-324E-862A-8DF829C70F2E}" type="presParOf" srcId="{FA54B270-4647-F840-82D0-F3605077CFC4}" destId="{33BAE61A-5F15-674D-8908-93B229F2B894}" srcOrd="0" destOrd="0" presId="urn:microsoft.com/office/officeart/2005/8/layout/cycle4"/>
    <dgm:cxn modelId="{A9585BE6-E339-5648-9F05-D2D53C88FB98}" type="presParOf" srcId="{FA54B270-4647-F840-82D0-F3605077CFC4}" destId="{584CEA9E-2388-5A41-B601-4E7747DD04F1}" srcOrd="1" destOrd="0" presId="urn:microsoft.com/office/officeart/2005/8/layout/cycle4"/>
    <dgm:cxn modelId="{8AF678E0-9215-7C41-9169-C4F8B5494F58}" type="presParOf" srcId="{7D4F3C5D-9814-2A41-A25A-FBDFB2C22B0D}" destId="{BAA01356-EF68-BA4E-B783-7BDBC8973A8F}" srcOrd="1" destOrd="0" presId="urn:microsoft.com/office/officeart/2005/8/layout/cycle4"/>
    <dgm:cxn modelId="{6BD30019-12DE-A84D-B3CB-9E82BBDA7645}" type="presParOf" srcId="{BAA01356-EF68-BA4E-B783-7BDBC8973A8F}" destId="{0B033163-B735-0241-9FAE-9A421EE18B51}" srcOrd="0" destOrd="0" presId="urn:microsoft.com/office/officeart/2005/8/layout/cycle4"/>
    <dgm:cxn modelId="{7F6E0DCA-B6D7-9541-88CF-6A55F5AD2AB6}" type="presParOf" srcId="{BAA01356-EF68-BA4E-B783-7BDBC8973A8F}" destId="{58166835-21B9-4640-ACD3-0205BA922944}" srcOrd="1" destOrd="0" presId="urn:microsoft.com/office/officeart/2005/8/layout/cycle4"/>
    <dgm:cxn modelId="{C815157C-055D-D64C-800B-A208B6437A8A}" type="presParOf" srcId="{7D4F3C5D-9814-2A41-A25A-FBDFB2C22B0D}" destId="{5F958153-24FA-8140-AEDA-1731CC2A69D7}" srcOrd="2" destOrd="0" presId="urn:microsoft.com/office/officeart/2005/8/layout/cycle4"/>
    <dgm:cxn modelId="{6A74B0F0-3FEF-7546-9D61-9DE024D1110E}" type="presParOf" srcId="{5F958153-24FA-8140-AEDA-1731CC2A69D7}" destId="{FA3BA259-7572-2748-87DD-951FCABED376}" srcOrd="0" destOrd="0" presId="urn:microsoft.com/office/officeart/2005/8/layout/cycle4"/>
    <dgm:cxn modelId="{CCC713C6-444B-9F48-8BE4-B480F881B60C}" type="presParOf" srcId="{5F958153-24FA-8140-AEDA-1731CC2A69D7}" destId="{6225BF0F-52BD-B143-9DD2-62D3515C4016}" srcOrd="1" destOrd="0" presId="urn:microsoft.com/office/officeart/2005/8/layout/cycle4"/>
    <dgm:cxn modelId="{CC5F5A83-663F-B344-B291-68E3EF3E065D}" type="presParOf" srcId="{7D4F3C5D-9814-2A41-A25A-FBDFB2C22B0D}" destId="{0B0B6A90-1B75-8749-8F90-D9C3823BF7B9}" srcOrd="3" destOrd="0" presId="urn:microsoft.com/office/officeart/2005/8/layout/cycle4"/>
    <dgm:cxn modelId="{95C05111-C37B-234F-87CC-40760AA86DE9}" type="presParOf" srcId="{0B0B6A90-1B75-8749-8F90-D9C3823BF7B9}" destId="{DC596EB6-0603-0448-B6AF-13151156891C}" srcOrd="0" destOrd="0" presId="urn:microsoft.com/office/officeart/2005/8/layout/cycle4"/>
    <dgm:cxn modelId="{BBF96B5B-3621-1747-B1F0-2C7525EDAB1B}" type="presParOf" srcId="{0B0B6A90-1B75-8749-8F90-D9C3823BF7B9}" destId="{77E5BAD9-76E2-BE4A-B803-663DB7165222}" srcOrd="1" destOrd="0" presId="urn:microsoft.com/office/officeart/2005/8/layout/cycle4"/>
    <dgm:cxn modelId="{4DF104F6-B616-6C4A-B8BB-F092D8536F72}" type="presParOf" srcId="{7D4F3C5D-9814-2A41-A25A-FBDFB2C22B0D}" destId="{3F5CAB66-E0C2-B04A-BA70-F7DCCB00D61A}" srcOrd="4" destOrd="0" presId="urn:microsoft.com/office/officeart/2005/8/layout/cycle4"/>
    <dgm:cxn modelId="{3496CA3D-354E-6F43-AE60-91D1E6092C34}" type="presParOf" srcId="{4516F07D-521E-5048-A884-2E55427E4B7E}" destId="{02F5310F-CD74-F74A-9EE0-257601162930}" srcOrd="1" destOrd="0" presId="urn:microsoft.com/office/officeart/2005/8/layout/cycle4"/>
    <dgm:cxn modelId="{DFF62BE8-F545-8949-8549-04312C71AD44}" type="presParOf" srcId="{02F5310F-CD74-F74A-9EE0-257601162930}" destId="{1A0BC48B-6AF9-7840-B71E-18BF3E7F6993}" srcOrd="0" destOrd="0" presId="urn:microsoft.com/office/officeart/2005/8/layout/cycle4"/>
    <dgm:cxn modelId="{7CED9E1E-DCF3-9C45-9FD2-814A7C8A35A2}" type="presParOf" srcId="{02F5310F-CD74-F74A-9EE0-257601162930}" destId="{74368B2C-A051-4B47-8F49-DDB775B2C4DD}" srcOrd="1" destOrd="0" presId="urn:microsoft.com/office/officeart/2005/8/layout/cycle4"/>
    <dgm:cxn modelId="{5A71A1A5-6F0B-5049-A9E0-2C10C2B957D4}" type="presParOf" srcId="{02F5310F-CD74-F74A-9EE0-257601162930}" destId="{CDEE5074-8185-554D-AB14-35A661A0DF0A}" srcOrd="2" destOrd="0" presId="urn:microsoft.com/office/officeart/2005/8/layout/cycle4"/>
    <dgm:cxn modelId="{9FBEF53B-2A40-7346-B83D-47AFD89042CE}" type="presParOf" srcId="{02F5310F-CD74-F74A-9EE0-257601162930}" destId="{D4EBC700-DA03-7E4E-8FD4-E6941616ED4D}" srcOrd="3" destOrd="0" presId="urn:microsoft.com/office/officeart/2005/8/layout/cycle4"/>
    <dgm:cxn modelId="{6DCA2579-215C-CA4B-A6A0-3C8A59236590}" type="presParOf" srcId="{02F5310F-CD74-F74A-9EE0-257601162930}" destId="{5692F2CD-CD69-5043-9E4D-0427B0F0DDEC}" srcOrd="4" destOrd="0" presId="urn:microsoft.com/office/officeart/2005/8/layout/cycle4"/>
    <dgm:cxn modelId="{9962297B-FF23-3542-8187-638B3D479A03}" type="presParOf" srcId="{4516F07D-521E-5048-A884-2E55427E4B7E}" destId="{6E697A65-9859-664C-9974-5EDDC709A59A}" srcOrd="2" destOrd="0" presId="urn:microsoft.com/office/officeart/2005/8/layout/cycle4"/>
    <dgm:cxn modelId="{5BCBC324-D49A-9A4D-8C4F-02F60A7A3F3F}" type="presParOf" srcId="{4516F07D-521E-5048-A884-2E55427E4B7E}" destId="{1C5C117C-FDCA-D746-BB28-CA7B40294CF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D948FD-3521-6446-85A3-3F4149E8E70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D2157D84-D545-144E-8E9B-3A1C8460AA9A}">
      <dgm:prSet phldrT="[文字]" custT="1"/>
      <dgm:spPr>
        <a:noFill/>
        <a:ln>
          <a:solidFill>
            <a:srgbClr val="0000FF"/>
          </a:solidFill>
        </a:ln>
      </dgm:spPr>
      <dgm:t>
        <a:bodyPr/>
        <a:lstStyle/>
        <a:p>
          <a:r>
            <a:rPr lang="zh-TW" altLang="en-US" sz="24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事件</a:t>
          </a:r>
        </a:p>
      </dgm:t>
    </dgm:pt>
    <dgm:pt modelId="{BEDBEFD0-1DEB-2744-B60E-6EBA2E3347AB}" type="parTrans" cxnId="{6C401464-7111-6B4B-AA04-D3E368C375D2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22F9EDF9-30CB-BD45-AC6E-3D4A2DC98212}" type="sibTrans" cxnId="{6C401464-7111-6B4B-AA04-D3E368C375D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9CFC09E7-0C5D-5F48-B841-AF9D9309816B}">
      <dgm:prSet phldrT="[文字]" custT="1"/>
      <dgm:spPr>
        <a:noFill/>
        <a:ln>
          <a:solidFill>
            <a:srgbClr val="0000FF"/>
          </a:solidFill>
        </a:ln>
      </dgm:spPr>
      <dgm:t>
        <a:bodyPr/>
        <a:lstStyle/>
        <a:p>
          <a:r>
            <a:rPr lang="zh-TW" altLang="en-US" sz="24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資料</a:t>
          </a:r>
        </a:p>
      </dgm:t>
    </dgm:pt>
    <dgm:pt modelId="{4852C064-58B2-924D-B4DB-5A9CBE7D3E2E}" type="parTrans" cxnId="{F150F7A4-FC1B-5245-8AE5-C1C5BCF264BE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0555B8D5-074C-B746-9791-79AEB6AC9C63}" type="sibTrans" cxnId="{F150F7A4-FC1B-5245-8AE5-C1C5BCF264B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528CF7E3-B6A1-7C40-8A0A-2C5F11498066}">
      <dgm:prSet phldrT="[文字]" custT="1"/>
      <dgm:spPr>
        <a:noFill/>
        <a:ln>
          <a:solidFill>
            <a:srgbClr val="0000FF"/>
          </a:solidFill>
        </a:ln>
      </dgm:spPr>
      <dgm:t>
        <a:bodyPr/>
        <a:lstStyle/>
        <a:p>
          <a:r>
            <a:rPr lang="zh-TW" altLang="en-US" sz="24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資訊</a:t>
          </a:r>
        </a:p>
      </dgm:t>
    </dgm:pt>
    <dgm:pt modelId="{CAF5D01F-F62C-FC4D-A648-A8E0E86F50BF}" type="parTrans" cxnId="{F3BEBE9F-E1C2-4541-A253-1C47A1EF0812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EFA50183-8773-3F4B-960F-40D13BA46943}" type="sibTrans" cxnId="{F3BEBE9F-E1C2-4541-A253-1C47A1EF081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zh-TW" altLang="en-US" dirty="0">
            <a:solidFill>
              <a:srgbClr val="FF0000"/>
            </a:solidFill>
          </a:endParaRPr>
        </a:p>
      </dgm:t>
    </dgm:pt>
    <dgm:pt modelId="{713D4FF1-A58D-4A4C-9EA2-08EDCE1759D2}">
      <dgm:prSet phldrT="[文字]" custT="1"/>
      <dgm:spPr>
        <a:noFill/>
        <a:ln>
          <a:solidFill>
            <a:srgbClr val="0000FF"/>
          </a:solidFill>
        </a:ln>
      </dgm:spPr>
      <dgm:t>
        <a:bodyPr/>
        <a:lstStyle/>
        <a:p>
          <a:r>
            <a:rPr lang="zh-TW" altLang="en-US" sz="24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知識</a:t>
          </a:r>
        </a:p>
      </dgm:t>
    </dgm:pt>
    <dgm:pt modelId="{78A414BB-9E7F-9141-A51A-55B38EFD5BA8}" type="parTrans" cxnId="{B947795C-F910-4140-8A41-6F53BB2DC6D7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81529F50-C625-2D4D-8344-E137BC6B11C7}" type="sibTrans" cxnId="{B947795C-F910-4140-8A41-6F53BB2DC6D7}">
      <dgm:prSet/>
      <dgm:spPr/>
      <dgm:t>
        <a:bodyPr/>
        <a:lstStyle/>
        <a:p>
          <a:endParaRPr lang="zh-TW" altLang="en-US">
            <a:solidFill>
              <a:srgbClr val="FF0000"/>
            </a:solidFill>
          </a:endParaRPr>
        </a:p>
      </dgm:t>
    </dgm:pt>
    <dgm:pt modelId="{ABCE88C2-A4E3-FA41-8266-42552814D5B8}" type="pres">
      <dgm:prSet presAssocID="{7ED948FD-3521-6446-85A3-3F4149E8E705}" presName="linearFlow" presStyleCnt="0">
        <dgm:presLayoutVars>
          <dgm:resizeHandles val="exact"/>
        </dgm:presLayoutVars>
      </dgm:prSet>
      <dgm:spPr/>
    </dgm:pt>
    <dgm:pt modelId="{ED1B958E-65C2-A843-AC2C-B83191CE4B76}" type="pres">
      <dgm:prSet presAssocID="{D2157D84-D545-144E-8E9B-3A1C8460AA9A}" presName="node" presStyleLbl="node1" presStyleIdx="0" presStyleCnt="4">
        <dgm:presLayoutVars>
          <dgm:bulletEnabled val="1"/>
        </dgm:presLayoutVars>
      </dgm:prSet>
      <dgm:spPr/>
    </dgm:pt>
    <dgm:pt modelId="{ADB15506-4C7A-CB47-BD1E-6564EF4568B4}" type="pres">
      <dgm:prSet presAssocID="{22F9EDF9-30CB-BD45-AC6E-3D4A2DC98212}" presName="sibTrans" presStyleLbl="sibTrans2D1" presStyleIdx="0" presStyleCnt="3"/>
      <dgm:spPr/>
    </dgm:pt>
    <dgm:pt modelId="{63700DAA-80F0-3749-93E6-A0F35E538B54}" type="pres">
      <dgm:prSet presAssocID="{22F9EDF9-30CB-BD45-AC6E-3D4A2DC98212}" presName="connectorText" presStyleLbl="sibTrans2D1" presStyleIdx="0" presStyleCnt="3"/>
      <dgm:spPr/>
    </dgm:pt>
    <dgm:pt modelId="{2DEAE36C-954F-DA4B-85C9-379F2EDAE1DC}" type="pres">
      <dgm:prSet presAssocID="{9CFC09E7-0C5D-5F48-B841-AF9D9309816B}" presName="node" presStyleLbl="node1" presStyleIdx="1" presStyleCnt="4">
        <dgm:presLayoutVars>
          <dgm:bulletEnabled val="1"/>
        </dgm:presLayoutVars>
      </dgm:prSet>
      <dgm:spPr/>
    </dgm:pt>
    <dgm:pt modelId="{27FAC0A2-1C43-E94B-8E1A-29D1732421EF}" type="pres">
      <dgm:prSet presAssocID="{0555B8D5-074C-B746-9791-79AEB6AC9C63}" presName="sibTrans" presStyleLbl="sibTrans2D1" presStyleIdx="1" presStyleCnt="3"/>
      <dgm:spPr/>
    </dgm:pt>
    <dgm:pt modelId="{6D31F7CB-2FB0-FC46-9424-8109BAF6DED8}" type="pres">
      <dgm:prSet presAssocID="{0555B8D5-074C-B746-9791-79AEB6AC9C63}" presName="connectorText" presStyleLbl="sibTrans2D1" presStyleIdx="1" presStyleCnt="3"/>
      <dgm:spPr/>
    </dgm:pt>
    <dgm:pt modelId="{957D4C76-DF70-6442-854A-D62B03CEE050}" type="pres">
      <dgm:prSet presAssocID="{528CF7E3-B6A1-7C40-8A0A-2C5F11498066}" presName="node" presStyleLbl="node1" presStyleIdx="2" presStyleCnt="4">
        <dgm:presLayoutVars>
          <dgm:bulletEnabled val="1"/>
        </dgm:presLayoutVars>
      </dgm:prSet>
      <dgm:spPr/>
    </dgm:pt>
    <dgm:pt modelId="{CD16CBCD-CA33-984C-9AB1-C9EDFFD62695}" type="pres">
      <dgm:prSet presAssocID="{EFA50183-8773-3F4B-960F-40D13BA46943}" presName="sibTrans" presStyleLbl="sibTrans2D1" presStyleIdx="2" presStyleCnt="3"/>
      <dgm:spPr/>
    </dgm:pt>
    <dgm:pt modelId="{3CB7588E-E4E5-8140-9298-9724631E3663}" type="pres">
      <dgm:prSet presAssocID="{EFA50183-8773-3F4B-960F-40D13BA46943}" presName="connectorText" presStyleLbl="sibTrans2D1" presStyleIdx="2" presStyleCnt="3"/>
      <dgm:spPr/>
    </dgm:pt>
    <dgm:pt modelId="{3563E1EB-6FFF-1F4C-9A06-FD4FEC958C17}" type="pres">
      <dgm:prSet presAssocID="{713D4FF1-A58D-4A4C-9EA2-08EDCE1759D2}" presName="node" presStyleLbl="node1" presStyleIdx="3" presStyleCnt="4">
        <dgm:presLayoutVars>
          <dgm:bulletEnabled val="1"/>
        </dgm:presLayoutVars>
      </dgm:prSet>
      <dgm:spPr/>
    </dgm:pt>
  </dgm:ptLst>
  <dgm:cxnLst>
    <dgm:cxn modelId="{E896A304-20BB-434D-B4BD-E4829A8C1B24}" type="presOf" srcId="{EFA50183-8773-3F4B-960F-40D13BA46943}" destId="{CD16CBCD-CA33-984C-9AB1-C9EDFFD62695}" srcOrd="0" destOrd="0" presId="urn:microsoft.com/office/officeart/2005/8/layout/process2"/>
    <dgm:cxn modelId="{36E3F630-7466-1F42-B0F9-2FAA9776F8E1}" type="presOf" srcId="{9CFC09E7-0C5D-5F48-B841-AF9D9309816B}" destId="{2DEAE36C-954F-DA4B-85C9-379F2EDAE1DC}" srcOrd="0" destOrd="0" presId="urn:microsoft.com/office/officeart/2005/8/layout/process2"/>
    <dgm:cxn modelId="{B947795C-F910-4140-8A41-6F53BB2DC6D7}" srcId="{7ED948FD-3521-6446-85A3-3F4149E8E705}" destId="{713D4FF1-A58D-4A4C-9EA2-08EDCE1759D2}" srcOrd="3" destOrd="0" parTransId="{78A414BB-9E7F-9141-A51A-55B38EFD5BA8}" sibTransId="{81529F50-C625-2D4D-8344-E137BC6B11C7}"/>
    <dgm:cxn modelId="{6C401464-7111-6B4B-AA04-D3E368C375D2}" srcId="{7ED948FD-3521-6446-85A3-3F4149E8E705}" destId="{D2157D84-D545-144E-8E9B-3A1C8460AA9A}" srcOrd="0" destOrd="0" parTransId="{BEDBEFD0-1DEB-2744-B60E-6EBA2E3347AB}" sibTransId="{22F9EDF9-30CB-BD45-AC6E-3D4A2DC98212}"/>
    <dgm:cxn modelId="{BA1CAA75-5AA1-3F41-A0C5-BC735C3266A1}" type="presOf" srcId="{22F9EDF9-30CB-BD45-AC6E-3D4A2DC98212}" destId="{63700DAA-80F0-3749-93E6-A0F35E538B54}" srcOrd="1" destOrd="0" presId="urn:microsoft.com/office/officeart/2005/8/layout/process2"/>
    <dgm:cxn modelId="{017B1678-5C5B-254E-AF61-ABF055C208A0}" type="presOf" srcId="{0555B8D5-074C-B746-9791-79AEB6AC9C63}" destId="{27FAC0A2-1C43-E94B-8E1A-29D1732421EF}" srcOrd="0" destOrd="0" presId="urn:microsoft.com/office/officeart/2005/8/layout/process2"/>
    <dgm:cxn modelId="{FA0C398E-B736-0A4F-BF1C-D3C2D185F038}" type="presOf" srcId="{EFA50183-8773-3F4B-960F-40D13BA46943}" destId="{3CB7588E-E4E5-8140-9298-9724631E3663}" srcOrd="1" destOrd="0" presId="urn:microsoft.com/office/officeart/2005/8/layout/process2"/>
    <dgm:cxn modelId="{29424698-0439-BC4B-A260-7C1C528087A0}" type="presOf" srcId="{D2157D84-D545-144E-8E9B-3A1C8460AA9A}" destId="{ED1B958E-65C2-A843-AC2C-B83191CE4B76}" srcOrd="0" destOrd="0" presId="urn:microsoft.com/office/officeart/2005/8/layout/process2"/>
    <dgm:cxn modelId="{F3BEBE9F-E1C2-4541-A253-1C47A1EF0812}" srcId="{7ED948FD-3521-6446-85A3-3F4149E8E705}" destId="{528CF7E3-B6A1-7C40-8A0A-2C5F11498066}" srcOrd="2" destOrd="0" parTransId="{CAF5D01F-F62C-FC4D-A648-A8E0E86F50BF}" sibTransId="{EFA50183-8773-3F4B-960F-40D13BA46943}"/>
    <dgm:cxn modelId="{F150F7A4-FC1B-5245-8AE5-C1C5BCF264BE}" srcId="{7ED948FD-3521-6446-85A3-3F4149E8E705}" destId="{9CFC09E7-0C5D-5F48-B841-AF9D9309816B}" srcOrd="1" destOrd="0" parTransId="{4852C064-58B2-924D-B4DB-5A9CBE7D3E2E}" sibTransId="{0555B8D5-074C-B746-9791-79AEB6AC9C63}"/>
    <dgm:cxn modelId="{A8083FAE-3187-3142-A787-3B4EC9A4E32E}" type="presOf" srcId="{22F9EDF9-30CB-BD45-AC6E-3D4A2DC98212}" destId="{ADB15506-4C7A-CB47-BD1E-6564EF4568B4}" srcOrd="0" destOrd="0" presId="urn:microsoft.com/office/officeart/2005/8/layout/process2"/>
    <dgm:cxn modelId="{B7E2CDCA-42C2-4348-8842-334F20FE9ABA}" type="presOf" srcId="{713D4FF1-A58D-4A4C-9EA2-08EDCE1759D2}" destId="{3563E1EB-6FFF-1F4C-9A06-FD4FEC958C17}" srcOrd="0" destOrd="0" presId="urn:microsoft.com/office/officeart/2005/8/layout/process2"/>
    <dgm:cxn modelId="{28D6DFD8-1437-214B-8864-EA390EE070CB}" type="presOf" srcId="{0555B8D5-074C-B746-9791-79AEB6AC9C63}" destId="{6D31F7CB-2FB0-FC46-9424-8109BAF6DED8}" srcOrd="1" destOrd="0" presId="urn:microsoft.com/office/officeart/2005/8/layout/process2"/>
    <dgm:cxn modelId="{419955F2-CE68-7746-9C01-7F8ACC8D89CE}" type="presOf" srcId="{528CF7E3-B6A1-7C40-8A0A-2C5F11498066}" destId="{957D4C76-DF70-6442-854A-D62B03CEE050}" srcOrd="0" destOrd="0" presId="urn:microsoft.com/office/officeart/2005/8/layout/process2"/>
    <dgm:cxn modelId="{B65CA5FB-B111-B444-AD6F-B81FEE521F0C}" type="presOf" srcId="{7ED948FD-3521-6446-85A3-3F4149E8E705}" destId="{ABCE88C2-A4E3-FA41-8266-42552814D5B8}" srcOrd="0" destOrd="0" presId="urn:microsoft.com/office/officeart/2005/8/layout/process2"/>
    <dgm:cxn modelId="{46F7B16C-84BD-3344-8F6A-14E43C317E02}" type="presParOf" srcId="{ABCE88C2-A4E3-FA41-8266-42552814D5B8}" destId="{ED1B958E-65C2-A843-AC2C-B83191CE4B76}" srcOrd="0" destOrd="0" presId="urn:microsoft.com/office/officeart/2005/8/layout/process2"/>
    <dgm:cxn modelId="{5C3640EA-F224-6747-A5BF-0BCBEF4A28E2}" type="presParOf" srcId="{ABCE88C2-A4E3-FA41-8266-42552814D5B8}" destId="{ADB15506-4C7A-CB47-BD1E-6564EF4568B4}" srcOrd="1" destOrd="0" presId="urn:microsoft.com/office/officeart/2005/8/layout/process2"/>
    <dgm:cxn modelId="{EAD351BE-8A6A-FD4F-B787-D7E60FA53BF6}" type="presParOf" srcId="{ADB15506-4C7A-CB47-BD1E-6564EF4568B4}" destId="{63700DAA-80F0-3749-93E6-A0F35E538B54}" srcOrd="0" destOrd="0" presId="urn:microsoft.com/office/officeart/2005/8/layout/process2"/>
    <dgm:cxn modelId="{7FD1E1DB-5FC2-944D-87BF-BD318C827736}" type="presParOf" srcId="{ABCE88C2-A4E3-FA41-8266-42552814D5B8}" destId="{2DEAE36C-954F-DA4B-85C9-379F2EDAE1DC}" srcOrd="2" destOrd="0" presId="urn:microsoft.com/office/officeart/2005/8/layout/process2"/>
    <dgm:cxn modelId="{51120541-0BA7-BE4B-9A97-1F4DED925BE5}" type="presParOf" srcId="{ABCE88C2-A4E3-FA41-8266-42552814D5B8}" destId="{27FAC0A2-1C43-E94B-8E1A-29D1732421EF}" srcOrd="3" destOrd="0" presId="urn:microsoft.com/office/officeart/2005/8/layout/process2"/>
    <dgm:cxn modelId="{EBA8ED0F-59E0-B747-8887-D8ABF3814424}" type="presParOf" srcId="{27FAC0A2-1C43-E94B-8E1A-29D1732421EF}" destId="{6D31F7CB-2FB0-FC46-9424-8109BAF6DED8}" srcOrd="0" destOrd="0" presId="urn:microsoft.com/office/officeart/2005/8/layout/process2"/>
    <dgm:cxn modelId="{F04DEA6A-9CE2-574F-8E95-45A32FDE07EF}" type="presParOf" srcId="{ABCE88C2-A4E3-FA41-8266-42552814D5B8}" destId="{957D4C76-DF70-6442-854A-D62B03CEE050}" srcOrd="4" destOrd="0" presId="urn:microsoft.com/office/officeart/2005/8/layout/process2"/>
    <dgm:cxn modelId="{C6DF2F89-D4BB-E44E-A1F7-E211782C9C8A}" type="presParOf" srcId="{ABCE88C2-A4E3-FA41-8266-42552814D5B8}" destId="{CD16CBCD-CA33-984C-9AB1-C9EDFFD62695}" srcOrd="5" destOrd="0" presId="urn:microsoft.com/office/officeart/2005/8/layout/process2"/>
    <dgm:cxn modelId="{E8A21C12-1748-704E-9FC3-FAF399DF6336}" type="presParOf" srcId="{CD16CBCD-CA33-984C-9AB1-C9EDFFD62695}" destId="{3CB7588E-E4E5-8140-9298-9724631E3663}" srcOrd="0" destOrd="0" presId="urn:microsoft.com/office/officeart/2005/8/layout/process2"/>
    <dgm:cxn modelId="{A5C30AA0-D51E-CD4E-B2F8-7A9AFFDAB2DC}" type="presParOf" srcId="{ABCE88C2-A4E3-FA41-8266-42552814D5B8}" destId="{3563E1EB-6FFF-1F4C-9A06-FD4FEC958C17}" srcOrd="6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E1DE4C5-1F2B-4E11-A6A7-535F1EDD1631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6024CCB-C9DA-4A07-A3BE-8BED2A32CEC5}">
      <dgm:prSet phldrT="[文字]"/>
      <dgm:spPr/>
      <dgm:t>
        <a:bodyPr/>
        <a:lstStyle/>
        <a:p>
          <a:r>
            <a:rPr lang="zh-TW" altLang="en-US" b="1" dirty="0">
              <a:solidFill>
                <a:srgbClr val="C00000"/>
              </a:solidFill>
            </a:rPr>
            <a:t>靜態風險因子</a:t>
          </a:r>
        </a:p>
      </dgm:t>
    </dgm:pt>
    <dgm:pt modelId="{F92A2E3F-D1F3-4EB8-96B7-D06CDB6A0511}" type="par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6BF64C05-4489-42F0-AF00-C3B8944E97CA}" type="sibTrans" cxnId="{556C7996-7452-4B22-9855-EEC1DAF5A9D4}">
      <dgm:prSet/>
      <dgm:spPr/>
      <dgm:t>
        <a:bodyPr/>
        <a:lstStyle/>
        <a:p>
          <a:endParaRPr lang="zh-TW" altLang="en-US"/>
        </a:p>
      </dgm:t>
    </dgm:pt>
    <dgm:pt modelId="{8DCCF919-36E2-42A1-8CE9-F2DA5C43408E}">
      <dgm:prSet phldrT="[文字]"/>
      <dgm:spPr/>
      <dgm:t>
        <a:bodyPr/>
        <a:lstStyle/>
        <a:p>
          <a:r>
            <a:rPr lang="zh-TW" altLang="en-US" b="1" dirty="0"/>
            <a:t>犯罪歷史</a:t>
          </a:r>
        </a:p>
      </dgm:t>
    </dgm:pt>
    <dgm:pt modelId="{D5277857-7597-42C4-8320-618EFE0F6F0C}" type="par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8030D4C6-4270-4D8C-8E37-3E4F1347A2A1}" type="sibTrans" cxnId="{3A2F75C1-0172-4CF0-9A37-0621A5D60AE5}">
      <dgm:prSet/>
      <dgm:spPr/>
      <dgm:t>
        <a:bodyPr/>
        <a:lstStyle/>
        <a:p>
          <a:endParaRPr lang="zh-TW" altLang="en-US"/>
        </a:p>
      </dgm:t>
    </dgm:pt>
    <dgm:pt modelId="{1248E88C-5CD3-45A3-B864-E9B28EF07876}">
      <dgm:prSet phldrT="[文字]"/>
      <dgm:spPr/>
      <dgm:t>
        <a:bodyPr/>
        <a:lstStyle/>
        <a:p>
          <a:r>
            <a:rPr lang="zh-TW" altLang="en-US" b="1" dirty="0">
              <a:solidFill>
                <a:srgbClr val="0070C0"/>
              </a:solidFill>
            </a:rPr>
            <a:t>動態風險因子</a:t>
          </a:r>
        </a:p>
      </dgm:t>
    </dgm:pt>
    <dgm:pt modelId="{77A1DF7F-1164-430C-BB6F-8615A7885AF4}" type="par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6DF0A97E-A14A-40D8-91A6-AB31A00E0668}" type="sibTrans" cxnId="{F86F0862-9719-44B9-909F-7777CFEB1541}">
      <dgm:prSet/>
      <dgm:spPr/>
      <dgm:t>
        <a:bodyPr/>
        <a:lstStyle/>
        <a:p>
          <a:endParaRPr lang="zh-TW" altLang="en-US"/>
        </a:p>
      </dgm:t>
    </dgm:pt>
    <dgm:pt modelId="{079564CD-1545-4522-AACD-765394806627}" type="pres">
      <dgm:prSet presAssocID="{FE1DE4C5-1F2B-4E11-A6A7-535F1EDD163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32EA9B6-AFC7-47B5-BF4C-288A1021AA48}" type="pres">
      <dgm:prSet presAssocID="{56024CCB-C9DA-4A07-A3BE-8BED2A32CEC5}" presName="Accent1" presStyleCnt="0"/>
      <dgm:spPr/>
    </dgm:pt>
    <dgm:pt modelId="{65041069-5D94-4EF4-8D5A-CB71AA837A00}" type="pres">
      <dgm:prSet presAssocID="{56024CCB-C9DA-4A07-A3BE-8BED2A32CEC5}" presName="Accent" presStyleLbl="node1" presStyleIdx="0" presStyleCnt="3"/>
      <dgm:spPr/>
    </dgm:pt>
    <dgm:pt modelId="{1FC13F84-BF30-4A0F-83F4-138416C9A4C1}" type="pres">
      <dgm:prSet presAssocID="{56024CCB-C9DA-4A07-A3BE-8BED2A32CEC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1D4D6C27-ADC4-4E6C-BCBE-CB7DF26FF537}" type="pres">
      <dgm:prSet presAssocID="{8DCCF919-36E2-42A1-8CE9-F2DA5C43408E}" presName="Accent2" presStyleCnt="0"/>
      <dgm:spPr/>
    </dgm:pt>
    <dgm:pt modelId="{372D8299-F1DB-4618-A663-D06899C59C71}" type="pres">
      <dgm:prSet presAssocID="{8DCCF919-36E2-42A1-8CE9-F2DA5C43408E}" presName="Accent" presStyleLbl="node1" presStyleIdx="1" presStyleCnt="3"/>
      <dgm:spPr/>
    </dgm:pt>
    <dgm:pt modelId="{17767C5E-69E7-4712-BCEC-BCA25DA86A1E}" type="pres">
      <dgm:prSet presAssocID="{8DCCF919-36E2-42A1-8CE9-F2DA5C43408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3DD899D-FE74-4A48-A2DE-721949873AE8}" type="pres">
      <dgm:prSet presAssocID="{1248E88C-5CD3-45A3-B864-E9B28EF07876}" presName="Accent3" presStyleCnt="0"/>
      <dgm:spPr/>
    </dgm:pt>
    <dgm:pt modelId="{24C01322-8B04-4500-B83A-0C883EC03B95}" type="pres">
      <dgm:prSet presAssocID="{1248E88C-5CD3-45A3-B864-E9B28EF07876}" presName="Accent" presStyleLbl="node1" presStyleIdx="2" presStyleCnt="3"/>
      <dgm:spPr/>
    </dgm:pt>
    <dgm:pt modelId="{174C981C-D0E7-4DF3-887C-1398F1D28C46}" type="pres">
      <dgm:prSet presAssocID="{1248E88C-5CD3-45A3-B864-E9B28EF0787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6CB851F-7527-40B7-99FA-A200C8B0E55D}" type="presOf" srcId="{1248E88C-5CD3-45A3-B864-E9B28EF07876}" destId="{174C981C-D0E7-4DF3-887C-1398F1D28C46}" srcOrd="0" destOrd="0" presId="urn:microsoft.com/office/officeart/2009/layout/CircleArrowProcess"/>
    <dgm:cxn modelId="{119A612D-FD82-4EE5-9F4A-85327B8A45EA}" type="presOf" srcId="{8DCCF919-36E2-42A1-8CE9-F2DA5C43408E}" destId="{17767C5E-69E7-4712-BCEC-BCA25DA86A1E}" srcOrd="0" destOrd="0" presId="urn:microsoft.com/office/officeart/2009/layout/CircleArrowProcess"/>
    <dgm:cxn modelId="{F21B2D45-C3F7-4160-BCEA-9801736F435A}" type="presOf" srcId="{FE1DE4C5-1F2B-4E11-A6A7-535F1EDD1631}" destId="{079564CD-1545-4522-AACD-765394806627}" srcOrd="0" destOrd="0" presId="urn:microsoft.com/office/officeart/2009/layout/CircleArrowProcess"/>
    <dgm:cxn modelId="{F86F0862-9719-44B9-909F-7777CFEB1541}" srcId="{FE1DE4C5-1F2B-4E11-A6A7-535F1EDD1631}" destId="{1248E88C-5CD3-45A3-B864-E9B28EF07876}" srcOrd="2" destOrd="0" parTransId="{77A1DF7F-1164-430C-BB6F-8615A7885AF4}" sibTransId="{6DF0A97E-A14A-40D8-91A6-AB31A00E0668}"/>
    <dgm:cxn modelId="{556C7996-7452-4B22-9855-EEC1DAF5A9D4}" srcId="{FE1DE4C5-1F2B-4E11-A6A7-535F1EDD1631}" destId="{56024CCB-C9DA-4A07-A3BE-8BED2A32CEC5}" srcOrd="0" destOrd="0" parTransId="{F92A2E3F-D1F3-4EB8-96B7-D06CDB6A0511}" sibTransId="{6BF64C05-4489-42F0-AF00-C3B8944E97CA}"/>
    <dgm:cxn modelId="{3A2F75C1-0172-4CF0-9A37-0621A5D60AE5}" srcId="{FE1DE4C5-1F2B-4E11-A6A7-535F1EDD1631}" destId="{8DCCF919-36E2-42A1-8CE9-F2DA5C43408E}" srcOrd="1" destOrd="0" parTransId="{D5277857-7597-42C4-8320-618EFE0F6F0C}" sibTransId="{8030D4C6-4270-4D8C-8E37-3E4F1347A2A1}"/>
    <dgm:cxn modelId="{8E8C90C9-8699-4420-BEE1-336A3EF9179D}" type="presOf" srcId="{56024CCB-C9DA-4A07-A3BE-8BED2A32CEC5}" destId="{1FC13F84-BF30-4A0F-83F4-138416C9A4C1}" srcOrd="0" destOrd="0" presId="urn:microsoft.com/office/officeart/2009/layout/CircleArrowProcess"/>
    <dgm:cxn modelId="{28E9AB21-47B7-4ADC-81A6-9B7B38AC30AF}" type="presParOf" srcId="{079564CD-1545-4522-AACD-765394806627}" destId="{732EA9B6-AFC7-47B5-BF4C-288A1021AA48}" srcOrd="0" destOrd="0" presId="urn:microsoft.com/office/officeart/2009/layout/CircleArrowProcess"/>
    <dgm:cxn modelId="{9318DDA5-AAFD-4719-BAC2-495ABB501132}" type="presParOf" srcId="{732EA9B6-AFC7-47B5-BF4C-288A1021AA48}" destId="{65041069-5D94-4EF4-8D5A-CB71AA837A00}" srcOrd="0" destOrd="0" presId="urn:microsoft.com/office/officeart/2009/layout/CircleArrowProcess"/>
    <dgm:cxn modelId="{3AC085CC-09AC-438C-9661-F88FD59BFE58}" type="presParOf" srcId="{079564CD-1545-4522-AACD-765394806627}" destId="{1FC13F84-BF30-4A0F-83F4-138416C9A4C1}" srcOrd="1" destOrd="0" presId="urn:microsoft.com/office/officeart/2009/layout/CircleArrowProcess"/>
    <dgm:cxn modelId="{428CBD76-84C9-4BA4-AC48-E4F88F9C97A4}" type="presParOf" srcId="{079564CD-1545-4522-AACD-765394806627}" destId="{1D4D6C27-ADC4-4E6C-BCBE-CB7DF26FF537}" srcOrd="2" destOrd="0" presId="urn:microsoft.com/office/officeart/2009/layout/CircleArrowProcess"/>
    <dgm:cxn modelId="{1A70155C-13AF-4840-9D4A-388B56598A0D}" type="presParOf" srcId="{1D4D6C27-ADC4-4E6C-BCBE-CB7DF26FF537}" destId="{372D8299-F1DB-4618-A663-D06899C59C71}" srcOrd="0" destOrd="0" presId="urn:microsoft.com/office/officeart/2009/layout/CircleArrowProcess"/>
    <dgm:cxn modelId="{88D6E86E-EAEB-452A-92F8-86E13C518E34}" type="presParOf" srcId="{079564CD-1545-4522-AACD-765394806627}" destId="{17767C5E-69E7-4712-BCEC-BCA25DA86A1E}" srcOrd="3" destOrd="0" presId="urn:microsoft.com/office/officeart/2009/layout/CircleArrowProcess"/>
    <dgm:cxn modelId="{ED52C177-15A5-4128-84B4-0715DC474633}" type="presParOf" srcId="{079564CD-1545-4522-AACD-765394806627}" destId="{63DD899D-FE74-4A48-A2DE-721949873AE8}" srcOrd="4" destOrd="0" presId="urn:microsoft.com/office/officeart/2009/layout/CircleArrowProcess"/>
    <dgm:cxn modelId="{57E47554-206C-47B3-9795-A578478E6D93}" type="presParOf" srcId="{63DD899D-FE74-4A48-A2DE-721949873AE8}" destId="{24C01322-8B04-4500-B83A-0C883EC03B95}" srcOrd="0" destOrd="0" presId="urn:microsoft.com/office/officeart/2009/layout/CircleArrowProcess"/>
    <dgm:cxn modelId="{FD1D45E7-02F2-4C3A-BA52-6307021E014C}" type="presParOf" srcId="{079564CD-1545-4522-AACD-765394806627}" destId="{174C981C-D0E7-4DF3-887C-1398F1D28C4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34891-C61D-48B7-9160-C51BE8840D3A}" type="doc">
      <dgm:prSet loTypeId="urn:microsoft.com/office/officeart/2005/8/layout/matrix1" loCatId="matrix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zh-TW" altLang="en-US"/>
        </a:p>
      </dgm:t>
    </dgm:pt>
    <dgm:pt modelId="{7478B602-83CA-4986-8F49-835017542E5E}">
      <dgm:prSet custT="1"/>
      <dgm:spPr/>
      <dgm:t>
        <a:bodyPr/>
        <a:lstStyle/>
        <a:p>
          <a:pPr rtl="0"/>
          <a:r>
            <a:rPr lang="zh-TW" altLang="en-US" sz="3600">
              <a:latin typeface="Microsoft JhengHei" panose="020B0604030504040204" pitchFamily="34" charset="-120"/>
              <a:ea typeface="Microsoft JhengHei" panose="020B0604030504040204" pitchFamily="34" charset="-120"/>
            </a:rPr>
            <a:t>知識經濟</a:t>
          </a:r>
        </a:p>
      </dgm:t>
    </dgm:pt>
    <dgm:pt modelId="{096097B0-AB76-4B4C-803B-6E4342DA1A11}" type="parTrans" cxnId="{1F9D833B-4ACC-4E2E-AA78-8D4EB296459D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2F4AA94-CD71-49A9-B41C-0B0FCEACE367}" type="sibTrans" cxnId="{1F9D833B-4ACC-4E2E-AA78-8D4EB296459D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2390D30-7AB4-4F2C-AD98-726FDEB26A17}">
      <dgm:prSet custT="1"/>
      <dgm:spPr/>
      <dgm:t>
        <a:bodyPr/>
        <a:lstStyle/>
        <a:p>
          <a:pPr rtl="0"/>
          <a:r>
            <a:rPr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以知識為基礎的經濟</a:t>
          </a:r>
        </a:p>
      </dgm:t>
    </dgm:pt>
    <dgm:pt modelId="{8D879FDC-DD3C-418E-A3A3-63E90E637220}" type="parTrans" cxnId="{8FD355EA-AF3C-476E-828A-A66F9A45AF83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0D32D12-81E6-4327-91F3-6AB195AB0433}" type="sibTrans" cxnId="{8FD355EA-AF3C-476E-828A-A66F9A45AF83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A79357E-5020-4DD5-A285-3FA9BE384E67}">
      <dgm:prSet custT="1"/>
      <dgm:spPr/>
      <dgm:t>
        <a:bodyPr/>
        <a:lstStyle/>
        <a:p>
          <a:pPr algn="l" rtl="0"/>
          <a:r>
            <a:rPr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知識和資訊的生產、分配、和使用</a:t>
          </a:r>
        </a:p>
      </dgm:t>
    </dgm:pt>
    <dgm:pt modelId="{B3CA5BCE-A2E9-43E4-A999-6A864067B37D}" type="parTrans" cxnId="{7E7AC24B-4B3B-4C0C-A26F-B4D17F7E98F5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3C94AAF-94BC-4CC7-B340-0A0D713E48AC}" type="sibTrans" cxnId="{7E7AC24B-4B3B-4C0C-A26F-B4D17F7E98F5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27441F0-C6B4-49EC-873E-10FFC9FF3D6C}">
      <dgm:prSet custT="1"/>
      <dgm:spPr/>
      <dgm:t>
        <a:bodyPr/>
        <a:lstStyle/>
        <a:p>
          <a:pPr algn="l" rtl="0"/>
          <a:r>
            <a:rPr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知識成為新資源， 組織的資產</a:t>
          </a:r>
        </a:p>
      </dgm:t>
    </dgm:pt>
    <dgm:pt modelId="{ED79E67E-AAFA-4450-A6E0-12E81FC199EA}" type="parTrans" cxnId="{C2770B9B-308E-44AE-A34F-54FEEA7ED51E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087F313-4949-4F2C-B7C2-50DE8DFC86B3}" type="sibTrans" cxnId="{C2770B9B-308E-44AE-A34F-54FEEA7ED51E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7A4539D-122F-491E-AF88-9564D377862E}">
      <dgm:prSet custT="1"/>
      <dgm:spPr/>
      <dgm:t>
        <a:bodyPr/>
        <a:lstStyle/>
        <a:p>
          <a:pPr rtl="0"/>
          <a:r>
            <a:rPr lang="zh-TW" altLang="en-US" sz="3600">
              <a:latin typeface="Microsoft JhengHei" panose="020B0604030504040204" pitchFamily="34" charset="-120"/>
              <a:ea typeface="Microsoft JhengHei" panose="020B0604030504040204" pitchFamily="34" charset="-120"/>
            </a:rPr>
            <a:t>企業對知識有效經營</a:t>
          </a:r>
        </a:p>
      </dgm:t>
    </dgm:pt>
    <dgm:pt modelId="{0F39C39D-A7D1-4A14-A130-E285C9AD0B64}" type="parTrans" cxnId="{755BE397-87B6-47DF-B614-2B231D4A68FF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5B945B6-CA24-4B1B-867D-1A80AD9420FB}" type="sibTrans" cxnId="{755BE397-87B6-47DF-B614-2B231D4A68FF}">
      <dgm:prSet/>
      <dgm:spPr/>
      <dgm:t>
        <a:bodyPr/>
        <a:lstStyle/>
        <a:p>
          <a:endParaRPr lang="zh-TW" altLang="en-US" sz="18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DE5508C-DE9B-41EA-8FAF-45D76576C7DA}" type="pres">
      <dgm:prSet presAssocID="{AA734891-C61D-48B7-9160-C51BE8840D3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2DD6DF2-C5D8-43BD-B8F5-3180787B036B}" type="pres">
      <dgm:prSet presAssocID="{AA734891-C61D-48B7-9160-C51BE8840D3A}" presName="matrix" presStyleCnt="0"/>
      <dgm:spPr/>
    </dgm:pt>
    <dgm:pt modelId="{190C35DC-CDA5-499B-965C-2A03241552C0}" type="pres">
      <dgm:prSet presAssocID="{AA734891-C61D-48B7-9160-C51BE8840D3A}" presName="tile1" presStyleLbl="node1" presStyleIdx="0" presStyleCnt="4"/>
      <dgm:spPr/>
    </dgm:pt>
    <dgm:pt modelId="{F957E6B8-8953-4032-A41E-2E1AC41A6E88}" type="pres">
      <dgm:prSet presAssocID="{AA734891-C61D-48B7-9160-C51BE8840D3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27ADB4-9797-4376-B4CC-125C659E6AF5}" type="pres">
      <dgm:prSet presAssocID="{AA734891-C61D-48B7-9160-C51BE8840D3A}" presName="tile2" presStyleLbl="node1" presStyleIdx="1" presStyleCnt="4"/>
      <dgm:spPr/>
    </dgm:pt>
    <dgm:pt modelId="{D28D01FD-E4F1-4A4A-A659-93605749773F}" type="pres">
      <dgm:prSet presAssocID="{AA734891-C61D-48B7-9160-C51BE8840D3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D5F290D-9396-4B65-99AA-ED64B23E6823}" type="pres">
      <dgm:prSet presAssocID="{AA734891-C61D-48B7-9160-C51BE8840D3A}" presName="tile3" presStyleLbl="node1" presStyleIdx="2" presStyleCnt="4"/>
      <dgm:spPr/>
    </dgm:pt>
    <dgm:pt modelId="{BE9C79C6-EC66-4295-BC66-CC1860F12483}" type="pres">
      <dgm:prSet presAssocID="{AA734891-C61D-48B7-9160-C51BE8840D3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6585308-6626-47B0-99DE-3A00B7079762}" type="pres">
      <dgm:prSet presAssocID="{AA734891-C61D-48B7-9160-C51BE8840D3A}" presName="tile4" presStyleLbl="node1" presStyleIdx="3" presStyleCnt="4"/>
      <dgm:spPr/>
    </dgm:pt>
    <dgm:pt modelId="{AF2126E1-0A86-4FEF-B3B1-E46EAEBB18BC}" type="pres">
      <dgm:prSet presAssocID="{AA734891-C61D-48B7-9160-C51BE8840D3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CBEE051-132A-45F0-B994-4F65601ACC6A}" type="pres">
      <dgm:prSet presAssocID="{AA734891-C61D-48B7-9160-C51BE8840D3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C916CE11-A29F-4B95-82CF-2DEAE64F1726}" type="presOf" srcId="{7478B602-83CA-4986-8F49-835017542E5E}" destId="{5CBEE051-132A-45F0-B994-4F65601ACC6A}" srcOrd="0" destOrd="0" presId="urn:microsoft.com/office/officeart/2005/8/layout/matrix1"/>
    <dgm:cxn modelId="{36069B2C-8676-4AB8-AADD-25C566414602}" type="presOf" srcId="{AA734891-C61D-48B7-9160-C51BE8840D3A}" destId="{6DE5508C-DE9B-41EA-8FAF-45D76576C7DA}" srcOrd="0" destOrd="0" presId="urn:microsoft.com/office/officeart/2005/8/layout/matrix1"/>
    <dgm:cxn modelId="{1F9D833B-4ACC-4E2E-AA78-8D4EB296459D}" srcId="{AA734891-C61D-48B7-9160-C51BE8840D3A}" destId="{7478B602-83CA-4986-8F49-835017542E5E}" srcOrd="0" destOrd="0" parTransId="{096097B0-AB76-4B4C-803B-6E4342DA1A11}" sibTransId="{32F4AA94-CD71-49A9-B41C-0B0FCEACE367}"/>
    <dgm:cxn modelId="{7524CB3E-0531-4091-823C-9DEA6A944EF3}" type="presOf" srcId="{B7A4539D-122F-491E-AF88-9564D377862E}" destId="{AF2126E1-0A86-4FEF-B3B1-E46EAEBB18BC}" srcOrd="1" destOrd="0" presId="urn:microsoft.com/office/officeart/2005/8/layout/matrix1"/>
    <dgm:cxn modelId="{7E7AC24B-4B3B-4C0C-A26F-B4D17F7E98F5}" srcId="{7478B602-83CA-4986-8F49-835017542E5E}" destId="{0A79357E-5020-4DD5-A285-3FA9BE384E67}" srcOrd="1" destOrd="0" parTransId="{B3CA5BCE-A2E9-43E4-A999-6A864067B37D}" sibTransId="{03C94AAF-94BC-4CC7-B340-0A0D713E48AC}"/>
    <dgm:cxn modelId="{3274B48B-D697-4FF6-98D9-EEA0C2271F09}" type="presOf" srcId="{32390D30-7AB4-4F2C-AD98-726FDEB26A17}" destId="{190C35DC-CDA5-499B-965C-2A03241552C0}" srcOrd="0" destOrd="0" presId="urn:microsoft.com/office/officeart/2005/8/layout/matrix1"/>
    <dgm:cxn modelId="{755BE397-87B6-47DF-B614-2B231D4A68FF}" srcId="{7478B602-83CA-4986-8F49-835017542E5E}" destId="{B7A4539D-122F-491E-AF88-9564D377862E}" srcOrd="3" destOrd="0" parTransId="{0F39C39D-A7D1-4A14-A130-E285C9AD0B64}" sibTransId="{05B945B6-CA24-4B1B-867D-1A80AD9420FB}"/>
    <dgm:cxn modelId="{0A4C9B99-12E6-4B11-A517-FD4DD5A3EEE4}" type="presOf" srcId="{0A79357E-5020-4DD5-A285-3FA9BE384E67}" destId="{FB27ADB4-9797-4376-B4CC-125C659E6AF5}" srcOrd="0" destOrd="0" presId="urn:microsoft.com/office/officeart/2005/8/layout/matrix1"/>
    <dgm:cxn modelId="{C2770B9B-308E-44AE-A34F-54FEEA7ED51E}" srcId="{7478B602-83CA-4986-8F49-835017542E5E}" destId="{627441F0-C6B4-49EC-873E-10FFC9FF3D6C}" srcOrd="2" destOrd="0" parTransId="{ED79E67E-AAFA-4450-A6E0-12E81FC199EA}" sibTransId="{D087F313-4949-4F2C-B7C2-50DE8DFC86B3}"/>
    <dgm:cxn modelId="{C571C29E-FFC4-4A9B-9177-7A33E93B8CD6}" type="presOf" srcId="{627441F0-C6B4-49EC-873E-10FFC9FF3D6C}" destId="{1D5F290D-9396-4B65-99AA-ED64B23E6823}" srcOrd="0" destOrd="0" presId="urn:microsoft.com/office/officeart/2005/8/layout/matrix1"/>
    <dgm:cxn modelId="{302A4FA6-570A-4D86-9249-5B4980459B46}" type="presOf" srcId="{627441F0-C6B4-49EC-873E-10FFC9FF3D6C}" destId="{BE9C79C6-EC66-4295-BC66-CC1860F12483}" srcOrd="1" destOrd="0" presId="urn:microsoft.com/office/officeart/2005/8/layout/matrix1"/>
    <dgm:cxn modelId="{990B34B9-B7E5-474E-99F7-72C7BE1EBDF8}" type="presOf" srcId="{0A79357E-5020-4DD5-A285-3FA9BE384E67}" destId="{D28D01FD-E4F1-4A4A-A659-93605749773F}" srcOrd="1" destOrd="0" presId="urn:microsoft.com/office/officeart/2005/8/layout/matrix1"/>
    <dgm:cxn modelId="{4A37C5E1-A379-43C2-B689-CC4515E3D9AB}" type="presOf" srcId="{32390D30-7AB4-4F2C-AD98-726FDEB26A17}" destId="{F957E6B8-8953-4032-A41E-2E1AC41A6E88}" srcOrd="1" destOrd="0" presId="urn:microsoft.com/office/officeart/2005/8/layout/matrix1"/>
    <dgm:cxn modelId="{8FD355EA-AF3C-476E-828A-A66F9A45AF83}" srcId="{7478B602-83CA-4986-8F49-835017542E5E}" destId="{32390D30-7AB4-4F2C-AD98-726FDEB26A17}" srcOrd="0" destOrd="0" parTransId="{8D879FDC-DD3C-418E-A3A3-63E90E637220}" sibTransId="{40D32D12-81E6-4327-91F3-6AB195AB0433}"/>
    <dgm:cxn modelId="{0A2CBBF1-EA58-4175-A92E-11613B598386}" type="presOf" srcId="{B7A4539D-122F-491E-AF88-9564D377862E}" destId="{B6585308-6626-47B0-99DE-3A00B7079762}" srcOrd="0" destOrd="0" presId="urn:microsoft.com/office/officeart/2005/8/layout/matrix1"/>
    <dgm:cxn modelId="{3504AD8E-7773-475A-AAD9-DE658C6E9E10}" type="presParOf" srcId="{6DE5508C-DE9B-41EA-8FAF-45D76576C7DA}" destId="{02DD6DF2-C5D8-43BD-B8F5-3180787B036B}" srcOrd="0" destOrd="0" presId="urn:microsoft.com/office/officeart/2005/8/layout/matrix1"/>
    <dgm:cxn modelId="{BB91BDA7-C7DD-4540-9DA6-D82F96819F12}" type="presParOf" srcId="{02DD6DF2-C5D8-43BD-B8F5-3180787B036B}" destId="{190C35DC-CDA5-499B-965C-2A03241552C0}" srcOrd="0" destOrd="0" presId="urn:microsoft.com/office/officeart/2005/8/layout/matrix1"/>
    <dgm:cxn modelId="{2032A7CA-56DD-4813-94F3-99D151EE3AF9}" type="presParOf" srcId="{02DD6DF2-C5D8-43BD-B8F5-3180787B036B}" destId="{F957E6B8-8953-4032-A41E-2E1AC41A6E88}" srcOrd="1" destOrd="0" presId="urn:microsoft.com/office/officeart/2005/8/layout/matrix1"/>
    <dgm:cxn modelId="{FD83DC95-6776-4384-B837-B3108719999E}" type="presParOf" srcId="{02DD6DF2-C5D8-43BD-B8F5-3180787B036B}" destId="{FB27ADB4-9797-4376-B4CC-125C659E6AF5}" srcOrd="2" destOrd="0" presId="urn:microsoft.com/office/officeart/2005/8/layout/matrix1"/>
    <dgm:cxn modelId="{2A35D195-558D-4D7D-9847-A0C06119DE4C}" type="presParOf" srcId="{02DD6DF2-C5D8-43BD-B8F5-3180787B036B}" destId="{D28D01FD-E4F1-4A4A-A659-93605749773F}" srcOrd="3" destOrd="0" presId="urn:microsoft.com/office/officeart/2005/8/layout/matrix1"/>
    <dgm:cxn modelId="{40072822-C943-41AD-9D4A-95BB5F4F4E93}" type="presParOf" srcId="{02DD6DF2-C5D8-43BD-B8F5-3180787B036B}" destId="{1D5F290D-9396-4B65-99AA-ED64B23E6823}" srcOrd="4" destOrd="0" presId="urn:microsoft.com/office/officeart/2005/8/layout/matrix1"/>
    <dgm:cxn modelId="{92C3DD43-148B-47BE-91D9-69DC1B736556}" type="presParOf" srcId="{02DD6DF2-C5D8-43BD-B8F5-3180787B036B}" destId="{BE9C79C6-EC66-4295-BC66-CC1860F12483}" srcOrd="5" destOrd="0" presId="urn:microsoft.com/office/officeart/2005/8/layout/matrix1"/>
    <dgm:cxn modelId="{55598884-C55D-4F29-B6DA-BE64D7E10A08}" type="presParOf" srcId="{02DD6DF2-C5D8-43BD-B8F5-3180787B036B}" destId="{B6585308-6626-47B0-99DE-3A00B7079762}" srcOrd="6" destOrd="0" presId="urn:microsoft.com/office/officeart/2005/8/layout/matrix1"/>
    <dgm:cxn modelId="{096C7A9D-C074-44B1-95A1-768805501E1C}" type="presParOf" srcId="{02DD6DF2-C5D8-43BD-B8F5-3180787B036B}" destId="{AF2126E1-0A86-4FEF-B3B1-E46EAEBB18BC}" srcOrd="7" destOrd="0" presId="urn:microsoft.com/office/officeart/2005/8/layout/matrix1"/>
    <dgm:cxn modelId="{7BEC8B0E-9D4E-40E1-9D19-BD7000C68906}" type="presParOf" srcId="{6DE5508C-DE9B-41EA-8FAF-45D76576C7DA}" destId="{5CBEE051-132A-45F0-B994-4F65601ACC6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65D983-44A7-47CA-BDCD-192BC14E8F72}" type="doc">
      <dgm:prSet loTypeId="urn:microsoft.com/office/officeart/2008/layout/HexagonCluster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545A3E5A-9C0B-4510-A7AA-2434F5C8B158}">
      <dgm:prSet/>
      <dgm:spPr/>
      <dgm:t>
        <a:bodyPr/>
        <a:lstStyle/>
        <a:p>
          <a:pPr rtl="0"/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需要</a:t>
          </a:r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高教育知識水準人力</a:t>
          </a:r>
        </a:p>
      </dgm:t>
    </dgm:pt>
    <dgm:pt modelId="{DC2FF1C6-B2CC-4C98-BD1E-850EC382FEEB}" type="parTrans" cxnId="{ADDEF0D5-949D-4DFD-83E8-60D09CCFDFA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04E1061-96CA-4B2B-845A-43007B891E65}" type="sibTrans" cxnId="{ADDEF0D5-949D-4DFD-83E8-60D09CCFDFA9}">
      <dgm:prSet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0508F31-0425-43BF-A5EF-A271BAF244DA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時間為成功關鍵</a:t>
          </a:r>
        </a:p>
      </dgm:t>
    </dgm:pt>
    <dgm:pt modelId="{61F01E72-1796-4751-9854-C0B6E7A128E4}" type="parTrans" cxnId="{9F39AEBA-C95C-4442-BE94-E76EF87EDA3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3A4CA92-7C6D-42C0-870C-FBD0869EBABF}" type="sibTrans" cxnId="{9F39AEBA-C95C-4442-BE94-E76EF87EDA3C}">
      <dgm:prSet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DB27004-4AC5-46E6-A8D7-F69681D110B6}">
      <dgm:prSet/>
      <dgm:spPr/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「小而快」 組織型態</a:t>
          </a:r>
        </a:p>
      </dgm:t>
    </dgm:pt>
    <dgm:pt modelId="{471C468B-E626-4B20-A0CE-F38E81480316}" type="parTrans" cxnId="{EC00C71E-65C3-463D-8EA4-E665E6091DE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EB5624C-B708-4024-B339-76571308EA96}" type="sibTrans" cxnId="{EC00C71E-65C3-463D-8EA4-E665E6091DE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E5ABF3A-ECC6-4BD4-B6A9-026A51374BF3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消費選擇多元化</a:t>
          </a:r>
        </a:p>
      </dgm:t>
    </dgm:pt>
    <dgm:pt modelId="{6C977650-859B-4ED1-9181-AEEC9B1337CE}" type="parTrans" cxnId="{3875538A-33DC-49B7-9C4E-007A86F9B56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E5A6AC9-4C6D-4BEF-B008-822152D7570F}" type="sibTrans" cxnId="{3875538A-33DC-49B7-9C4E-007A86F9B569}">
      <dgm:prSet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5734E9A-7A70-4B23-8B8C-CE5D042D5AB9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企業間關係「既合作又競爭」</a:t>
          </a:r>
        </a:p>
      </dgm:t>
    </dgm:pt>
    <dgm:pt modelId="{F4611406-A581-4611-BC5D-E9F0F1C19B7F}" type="parTrans" cxnId="{1F652B89-354C-40D0-8B56-B635D97EF11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E48209A-002C-4EF9-9211-742D9CFE240F}" type="sibTrans" cxnId="{1F652B89-354C-40D0-8B56-B635D97EF11C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75408EB-82FC-41DD-BA2F-B1208C6AE561}">
      <dgm:prSet/>
      <dgm:spPr/>
      <dgm:t>
        <a:bodyPr/>
        <a:lstStyle/>
        <a:p>
          <a:pPr rtl="0"/>
          <a:r>
            <a:rPr lang="zh-TW">
              <a:latin typeface="Microsoft JhengHei" panose="020B0604030504040204" pitchFamily="34" charset="-120"/>
              <a:ea typeface="Microsoft JhengHei" panose="020B0604030504040204" pitchFamily="34" charset="-120"/>
            </a:rPr>
            <a:t>激烈的商業競爭</a:t>
          </a:r>
        </a:p>
      </dgm:t>
    </dgm:pt>
    <dgm:pt modelId="{5FA5AE15-73A5-401D-96DF-419F75B18EA1}" type="parTrans" cxnId="{5CAEA766-02F4-45AE-BF75-AF3D2F1926E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CB74DF3-7A3C-4087-8EA2-CA0262502B00}" type="sibTrans" cxnId="{5CAEA766-02F4-45AE-BF75-AF3D2F1926E6}">
      <dgm:prSet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AB8A09E-F731-4F8C-AD53-8B04D1ABEB80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國外資源投資</a:t>
          </a:r>
        </a:p>
      </dgm:t>
    </dgm:pt>
    <dgm:pt modelId="{58FEFD59-FB8A-4B39-8EFF-E8EB7147168F}" type="parTrans" cxnId="{41FD6A88-1D02-477A-86CA-DBEC8CE230B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090D426-2975-4943-AE59-D7BFB5088F36}" type="sibTrans" cxnId="{41FD6A88-1D02-477A-86CA-DBEC8CE230BE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5AF7B2B-3728-4F51-AEBA-0A4562131589}">
      <dgm:prSet/>
      <dgm:spPr/>
      <dgm:t>
        <a:bodyPr/>
        <a:lstStyle/>
        <a:p>
          <a:pPr rtl="0"/>
          <a:r>
            <a:rPr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全球化</a:t>
          </a:r>
          <a:r>
            <a:rPr lang="zh-TW" alt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競爭</a:t>
          </a:r>
          <a:endParaRPr lang="zh-TW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E2D1892-F3C0-4430-BD0C-2B8228AAF158}" type="parTrans" cxnId="{25C53B51-951F-42DA-94FE-9B07D010A18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4086493-4048-4239-808C-8D78078B3311}" type="sibTrans" cxnId="{25C53B51-951F-42DA-94FE-9B07D010A18E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A6C3665-9038-674F-887C-7AEBEB991B85}" type="pres">
      <dgm:prSet presAssocID="{8565D983-44A7-47CA-BDCD-192BC14E8F72}" presName="Name0" presStyleCnt="0">
        <dgm:presLayoutVars>
          <dgm:chMax val="21"/>
          <dgm:chPref val="21"/>
        </dgm:presLayoutVars>
      </dgm:prSet>
      <dgm:spPr/>
    </dgm:pt>
    <dgm:pt modelId="{1B1E5D7A-A776-0442-A668-1CB34A967442}" type="pres">
      <dgm:prSet presAssocID="{545A3E5A-9C0B-4510-A7AA-2434F5C8B158}" presName="text1" presStyleCnt="0"/>
      <dgm:spPr/>
    </dgm:pt>
    <dgm:pt modelId="{B8A1C497-76C6-A147-8524-4F1AC0A5AC91}" type="pres">
      <dgm:prSet presAssocID="{545A3E5A-9C0B-4510-A7AA-2434F5C8B158}" presName="textRepeatNode" presStyleLbl="alignNode1" presStyleIdx="0" presStyleCnt="8">
        <dgm:presLayoutVars>
          <dgm:chMax val="0"/>
          <dgm:chPref val="0"/>
          <dgm:bulletEnabled val="1"/>
        </dgm:presLayoutVars>
      </dgm:prSet>
      <dgm:spPr/>
    </dgm:pt>
    <dgm:pt modelId="{491AA17A-ED66-3B41-BB0E-484C48939C8E}" type="pres">
      <dgm:prSet presAssocID="{545A3E5A-9C0B-4510-A7AA-2434F5C8B158}" presName="textaccent1" presStyleCnt="0"/>
      <dgm:spPr/>
    </dgm:pt>
    <dgm:pt modelId="{B4CEA071-F4B1-2B45-9DFA-7425CAC029D8}" type="pres">
      <dgm:prSet presAssocID="{545A3E5A-9C0B-4510-A7AA-2434F5C8B158}" presName="accentRepeatNode" presStyleLbl="solidAlignAcc1" presStyleIdx="0" presStyleCnt="16"/>
      <dgm:spPr/>
    </dgm:pt>
    <dgm:pt modelId="{40D801CA-F3B5-2345-8D13-C6E549A7B33E}" type="pres">
      <dgm:prSet presAssocID="{B04E1061-96CA-4B2B-845A-43007B891E65}" presName="image1" presStyleCnt="0"/>
      <dgm:spPr/>
    </dgm:pt>
    <dgm:pt modelId="{15312AC7-75ED-E541-A491-CA7644E0E160}" type="pres">
      <dgm:prSet presAssocID="{B04E1061-96CA-4B2B-845A-43007B891E65}" presName="imageRepeatNode" presStyleLbl="alignAcc1" presStyleIdx="0" presStyleCnt="8"/>
      <dgm:spPr/>
    </dgm:pt>
    <dgm:pt modelId="{BC47DD3E-D784-9140-8DC1-32BB05679263}" type="pres">
      <dgm:prSet presAssocID="{B04E1061-96CA-4B2B-845A-43007B891E65}" presName="imageaccent1" presStyleCnt="0"/>
      <dgm:spPr/>
    </dgm:pt>
    <dgm:pt modelId="{89B8E46C-D81E-E642-8173-A82A1323A178}" type="pres">
      <dgm:prSet presAssocID="{B04E1061-96CA-4B2B-845A-43007B891E65}" presName="accentRepeatNode" presStyleLbl="solidAlignAcc1" presStyleIdx="1" presStyleCnt="16"/>
      <dgm:spPr/>
    </dgm:pt>
    <dgm:pt modelId="{01FBE959-44E6-734F-B42F-1855D600F2B6}" type="pres">
      <dgm:prSet presAssocID="{10508F31-0425-43BF-A5EF-A271BAF244DA}" presName="text2" presStyleCnt="0"/>
      <dgm:spPr/>
    </dgm:pt>
    <dgm:pt modelId="{1CD17CF8-7731-5245-9A62-B8AB2F35C76E}" type="pres">
      <dgm:prSet presAssocID="{10508F31-0425-43BF-A5EF-A271BAF244DA}" presName="textRepeatNode" presStyleLbl="alignNode1" presStyleIdx="1" presStyleCnt="8">
        <dgm:presLayoutVars>
          <dgm:chMax val="0"/>
          <dgm:chPref val="0"/>
          <dgm:bulletEnabled val="1"/>
        </dgm:presLayoutVars>
      </dgm:prSet>
      <dgm:spPr/>
    </dgm:pt>
    <dgm:pt modelId="{F1E68C94-A5E5-A447-A3F8-635771FD0628}" type="pres">
      <dgm:prSet presAssocID="{10508F31-0425-43BF-A5EF-A271BAF244DA}" presName="textaccent2" presStyleCnt="0"/>
      <dgm:spPr/>
    </dgm:pt>
    <dgm:pt modelId="{58D9F078-FE5F-E845-B961-737E0C390A81}" type="pres">
      <dgm:prSet presAssocID="{10508F31-0425-43BF-A5EF-A271BAF244DA}" presName="accentRepeatNode" presStyleLbl="solidAlignAcc1" presStyleIdx="2" presStyleCnt="16"/>
      <dgm:spPr/>
    </dgm:pt>
    <dgm:pt modelId="{197207BF-A56F-BA42-9227-32DDE9796C1F}" type="pres">
      <dgm:prSet presAssocID="{53A4CA92-7C6D-42C0-870C-FBD0869EBABF}" presName="image2" presStyleCnt="0"/>
      <dgm:spPr/>
    </dgm:pt>
    <dgm:pt modelId="{0F14F584-5814-D948-B56E-1105CB1F3F2A}" type="pres">
      <dgm:prSet presAssocID="{53A4CA92-7C6D-42C0-870C-FBD0869EBABF}" presName="imageRepeatNode" presStyleLbl="alignAcc1" presStyleIdx="1" presStyleCnt="8"/>
      <dgm:spPr/>
    </dgm:pt>
    <dgm:pt modelId="{C90E11C8-3F0E-6847-88AD-0FB41C93E55B}" type="pres">
      <dgm:prSet presAssocID="{53A4CA92-7C6D-42C0-870C-FBD0869EBABF}" presName="imageaccent2" presStyleCnt="0"/>
      <dgm:spPr/>
    </dgm:pt>
    <dgm:pt modelId="{4D5CCD62-BFD4-C24D-A15C-BFBBDA121091}" type="pres">
      <dgm:prSet presAssocID="{53A4CA92-7C6D-42C0-870C-FBD0869EBABF}" presName="accentRepeatNode" presStyleLbl="solidAlignAcc1" presStyleIdx="3" presStyleCnt="16"/>
      <dgm:spPr/>
    </dgm:pt>
    <dgm:pt modelId="{3195B0A0-461F-1043-8A4D-52AF6BFEA6D3}" type="pres">
      <dgm:prSet presAssocID="{0DB27004-4AC5-46E6-A8D7-F69681D110B6}" presName="text3" presStyleCnt="0"/>
      <dgm:spPr/>
    </dgm:pt>
    <dgm:pt modelId="{FE18F304-CD2D-5B4F-B82E-A9EB3C246CFE}" type="pres">
      <dgm:prSet presAssocID="{0DB27004-4AC5-46E6-A8D7-F69681D110B6}" presName="textRepeatNode" presStyleLbl="alignNode1" presStyleIdx="2" presStyleCnt="8">
        <dgm:presLayoutVars>
          <dgm:chMax val="0"/>
          <dgm:chPref val="0"/>
          <dgm:bulletEnabled val="1"/>
        </dgm:presLayoutVars>
      </dgm:prSet>
      <dgm:spPr/>
    </dgm:pt>
    <dgm:pt modelId="{7E950C03-09A2-B047-9F56-6CE8E09162AE}" type="pres">
      <dgm:prSet presAssocID="{0DB27004-4AC5-46E6-A8D7-F69681D110B6}" presName="textaccent3" presStyleCnt="0"/>
      <dgm:spPr/>
    </dgm:pt>
    <dgm:pt modelId="{2A39EB41-3684-6F49-B113-9958560C296E}" type="pres">
      <dgm:prSet presAssocID="{0DB27004-4AC5-46E6-A8D7-F69681D110B6}" presName="accentRepeatNode" presStyleLbl="solidAlignAcc1" presStyleIdx="4" presStyleCnt="16"/>
      <dgm:spPr/>
    </dgm:pt>
    <dgm:pt modelId="{D63D5409-1ACB-6543-A24E-44CC99A5615C}" type="pres">
      <dgm:prSet presAssocID="{BEB5624C-B708-4024-B339-76571308EA96}" presName="image3" presStyleCnt="0"/>
      <dgm:spPr/>
    </dgm:pt>
    <dgm:pt modelId="{3EF81C04-6BA8-C642-820C-AEDBF661A7CC}" type="pres">
      <dgm:prSet presAssocID="{BEB5624C-B708-4024-B339-76571308EA96}" presName="imageRepeatNode" presStyleLbl="alignAcc1" presStyleIdx="2" presStyleCnt="8"/>
      <dgm:spPr/>
    </dgm:pt>
    <dgm:pt modelId="{5F991AFA-AB2D-D447-B48E-7D15D498D004}" type="pres">
      <dgm:prSet presAssocID="{BEB5624C-B708-4024-B339-76571308EA96}" presName="imageaccent3" presStyleCnt="0"/>
      <dgm:spPr/>
    </dgm:pt>
    <dgm:pt modelId="{BC5CB567-94A9-9749-B959-C2B34493FCD5}" type="pres">
      <dgm:prSet presAssocID="{BEB5624C-B708-4024-B339-76571308EA96}" presName="accentRepeatNode" presStyleLbl="solidAlignAcc1" presStyleIdx="5" presStyleCnt="16"/>
      <dgm:spPr/>
    </dgm:pt>
    <dgm:pt modelId="{8A77462B-6FEB-0A47-A308-3B035688C813}" type="pres">
      <dgm:prSet presAssocID="{4E5ABF3A-ECC6-4BD4-B6A9-026A51374BF3}" presName="text4" presStyleCnt="0"/>
      <dgm:spPr/>
    </dgm:pt>
    <dgm:pt modelId="{0D2B5B3B-9A5A-794A-BA86-F4932BB5BA87}" type="pres">
      <dgm:prSet presAssocID="{4E5ABF3A-ECC6-4BD4-B6A9-026A51374BF3}" presName="textRepeatNode" presStyleLbl="alignNode1" presStyleIdx="3" presStyleCnt="8">
        <dgm:presLayoutVars>
          <dgm:chMax val="0"/>
          <dgm:chPref val="0"/>
          <dgm:bulletEnabled val="1"/>
        </dgm:presLayoutVars>
      </dgm:prSet>
      <dgm:spPr/>
    </dgm:pt>
    <dgm:pt modelId="{0EE3D1AA-8DE7-0D4B-A613-03B18AE7F263}" type="pres">
      <dgm:prSet presAssocID="{4E5ABF3A-ECC6-4BD4-B6A9-026A51374BF3}" presName="textaccent4" presStyleCnt="0"/>
      <dgm:spPr/>
    </dgm:pt>
    <dgm:pt modelId="{9EDA50F6-8EEB-4D4F-ADC4-80F2AF76B4D1}" type="pres">
      <dgm:prSet presAssocID="{4E5ABF3A-ECC6-4BD4-B6A9-026A51374BF3}" presName="accentRepeatNode" presStyleLbl="solidAlignAcc1" presStyleIdx="6" presStyleCnt="16"/>
      <dgm:spPr/>
    </dgm:pt>
    <dgm:pt modelId="{81543F01-7F8C-5449-A75A-C816750A56BA}" type="pres">
      <dgm:prSet presAssocID="{3E5A6AC9-4C6D-4BEF-B008-822152D7570F}" presName="image4" presStyleCnt="0"/>
      <dgm:spPr/>
    </dgm:pt>
    <dgm:pt modelId="{C4F2D782-9782-BC40-B99A-DE26910C233A}" type="pres">
      <dgm:prSet presAssocID="{3E5A6AC9-4C6D-4BEF-B008-822152D7570F}" presName="imageRepeatNode" presStyleLbl="alignAcc1" presStyleIdx="3" presStyleCnt="8"/>
      <dgm:spPr/>
    </dgm:pt>
    <dgm:pt modelId="{AF8301C3-F3BD-AD4E-AFFE-B1965898A026}" type="pres">
      <dgm:prSet presAssocID="{3E5A6AC9-4C6D-4BEF-B008-822152D7570F}" presName="imageaccent4" presStyleCnt="0"/>
      <dgm:spPr/>
    </dgm:pt>
    <dgm:pt modelId="{FFC346A0-0112-A74D-8EE9-B343E10CC388}" type="pres">
      <dgm:prSet presAssocID="{3E5A6AC9-4C6D-4BEF-B008-822152D7570F}" presName="accentRepeatNode" presStyleLbl="solidAlignAcc1" presStyleIdx="7" presStyleCnt="16"/>
      <dgm:spPr/>
    </dgm:pt>
    <dgm:pt modelId="{3D8B395C-E37F-BE4C-9ACB-AEA0968623DC}" type="pres">
      <dgm:prSet presAssocID="{25734E9A-7A70-4B23-8B8C-CE5D042D5AB9}" presName="text5" presStyleCnt="0"/>
      <dgm:spPr/>
    </dgm:pt>
    <dgm:pt modelId="{406B3463-2A77-704A-9237-1FFC31A44D68}" type="pres">
      <dgm:prSet presAssocID="{25734E9A-7A70-4B23-8B8C-CE5D042D5AB9}" presName="textRepeatNode" presStyleLbl="alignNode1" presStyleIdx="4" presStyleCnt="8">
        <dgm:presLayoutVars>
          <dgm:chMax val="0"/>
          <dgm:chPref val="0"/>
          <dgm:bulletEnabled val="1"/>
        </dgm:presLayoutVars>
      </dgm:prSet>
      <dgm:spPr/>
    </dgm:pt>
    <dgm:pt modelId="{7B800FB4-3322-1B46-8BD4-BE310B699E1F}" type="pres">
      <dgm:prSet presAssocID="{25734E9A-7A70-4B23-8B8C-CE5D042D5AB9}" presName="textaccent5" presStyleCnt="0"/>
      <dgm:spPr/>
    </dgm:pt>
    <dgm:pt modelId="{935BE6FD-0F4B-484D-90DB-9EDA3F5BDEDB}" type="pres">
      <dgm:prSet presAssocID="{25734E9A-7A70-4B23-8B8C-CE5D042D5AB9}" presName="accentRepeatNode" presStyleLbl="solidAlignAcc1" presStyleIdx="8" presStyleCnt="16"/>
      <dgm:spPr/>
    </dgm:pt>
    <dgm:pt modelId="{347B5E00-F182-494F-9257-1B50E6CA246A}" type="pres">
      <dgm:prSet presAssocID="{0E48209A-002C-4EF9-9211-742D9CFE240F}" presName="image5" presStyleCnt="0"/>
      <dgm:spPr/>
    </dgm:pt>
    <dgm:pt modelId="{1DCB95D5-3B2E-8040-B447-39693FC91408}" type="pres">
      <dgm:prSet presAssocID="{0E48209A-002C-4EF9-9211-742D9CFE240F}" presName="imageRepeatNode" presStyleLbl="alignAcc1" presStyleIdx="4" presStyleCnt="8"/>
      <dgm:spPr/>
    </dgm:pt>
    <dgm:pt modelId="{82BDABD1-D93A-5144-9C31-E626D4EC5C9E}" type="pres">
      <dgm:prSet presAssocID="{0E48209A-002C-4EF9-9211-742D9CFE240F}" presName="imageaccent5" presStyleCnt="0"/>
      <dgm:spPr/>
    </dgm:pt>
    <dgm:pt modelId="{7ED4885F-67F9-B640-820B-90853CFD0911}" type="pres">
      <dgm:prSet presAssocID="{0E48209A-002C-4EF9-9211-742D9CFE240F}" presName="accentRepeatNode" presStyleLbl="solidAlignAcc1" presStyleIdx="9" presStyleCnt="16"/>
      <dgm:spPr/>
    </dgm:pt>
    <dgm:pt modelId="{8A24A567-F930-BD4F-AA8F-DCA4FC6BCE18}" type="pres">
      <dgm:prSet presAssocID="{075408EB-82FC-41DD-BA2F-B1208C6AE561}" presName="text6" presStyleCnt="0"/>
      <dgm:spPr/>
    </dgm:pt>
    <dgm:pt modelId="{5B4A52E0-87CD-4A45-9BB1-D5938A827B8D}" type="pres">
      <dgm:prSet presAssocID="{075408EB-82FC-41DD-BA2F-B1208C6AE561}" presName="textRepeatNode" presStyleLbl="alignNode1" presStyleIdx="5" presStyleCnt="8">
        <dgm:presLayoutVars>
          <dgm:chMax val="0"/>
          <dgm:chPref val="0"/>
          <dgm:bulletEnabled val="1"/>
        </dgm:presLayoutVars>
      </dgm:prSet>
      <dgm:spPr/>
    </dgm:pt>
    <dgm:pt modelId="{0B2E9702-66F3-E84D-9342-4AD39DA257C3}" type="pres">
      <dgm:prSet presAssocID="{075408EB-82FC-41DD-BA2F-B1208C6AE561}" presName="textaccent6" presStyleCnt="0"/>
      <dgm:spPr/>
    </dgm:pt>
    <dgm:pt modelId="{3B837930-E621-DF43-B2F9-01D42A7F5085}" type="pres">
      <dgm:prSet presAssocID="{075408EB-82FC-41DD-BA2F-B1208C6AE561}" presName="accentRepeatNode" presStyleLbl="solidAlignAcc1" presStyleIdx="10" presStyleCnt="16"/>
      <dgm:spPr/>
    </dgm:pt>
    <dgm:pt modelId="{D7B21C74-963B-D345-A6CC-D6D2013990D4}" type="pres">
      <dgm:prSet presAssocID="{3CB74DF3-7A3C-4087-8EA2-CA0262502B00}" presName="image6" presStyleCnt="0"/>
      <dgm:spPr/>
    </dgm:pt>
    <dgm:pt modelId="{714D77CB-A896-5C4E-8B12-7EB429BCDB5E}" type="pres">
      <dgm:prSet presAssocID="{3CB74DF3-7A3C-4087-8EA2-CA0262502B00}" presName="imageRepeatNode" presStyleLbl="alignAcc1" presStyleIdx="5" presStyleCnt="8"/>
      <dgm:spPr/>
    </dgm:pt>
    <dgm:pt modelId="{A42AF772-BBDA-384D-B619-09C13498A5FF}" type="pres">
      <dgm:prSet presAssocID="{3CB74DF3-7A3C-4087-8EA2-CA0262502B00}" presName="imageaccent6" presStyleCnt="0"/>
      <dgm:spPr/>
    </dgm:pt>
    <dgm:pt modelId="{450C64B2-5944-2848-A368-D2E0C235C48B}" type="pres">
      <dgm:prSet presAssocID="{3CB74DF3-7A3C-4087-8EA2-CA0262502B00}" presName="accentRepeatNode" presStyleLbl="solidAlignAcc1" presStyleIdx="11" presStyleCnt="16"/>
      <dgm:spPr/>
    </dgm:pt>
    <dgm:pt modelId="{B2D52D89-C7BE-9345-B223-A895E6D86187}" type="pres">
      <dgm:prSet presAssocID="{FAB8A09E-F731-4F8C-AD53-8B04D1ABEB80}" presName="text7" presStyleCnt="0"/>
      <dgm:spPr/>
    </dgm:pt>
    <dgm:pt modelId="{A9BD8E9E-C5CF-5846-A2BD-B9479B17E8BA}" type="pres">
      <dgm:prSet presAssocID="{FAB8A09E-F731-4F8C-AD53-8B04D1ABEB80}" presName="textRepeatNode" presStyleLbl="alignNode1" presStyleIdx="6" presStyleCnt="8">
        <dgm:presLayoutVars>
          <dgm:chMax val="0"/>
          <dgm:chPref val="0"/>
          <dgm:bulletEnabled val="1"/>
        </dgm:presLayoutVars>
      </dgm:prSet>
      <dgm:spPr/>
    </dgm:pt>
    <dgm:pt modelId="{18AA2C50-E6A5-3E46-96F2-383FEE390BE8}" type="pres">
      <dgm:prSet presAssocID="{FAB8A09E-F731-4F8C-AD53-8B04D1ABEB80}" presName="textaccent7" presStyleCnt="0"/>
      <dgm:spPr/>
    </dgm:pt>
    <dgm:pt modelId="{B6CA1BCA-6E1F-504C-9A13-C23F8FB7FF58}" type="pres">
      <dgm:prSet presAssocID="{FAB8A09E-F731-4F8C-AD53-8B04D1ABEB80}" presName="accentRepeatNode" presStyleLbl="solidAlignAcc1" presStyleIdx="12" presStyleCnt="16"/>
      <dgm:spPr/>
    </dgm:pt>
    <dgm:pt modelId="{EAE43621-1F13-1B44-B6F1-A82D50FC9FE3}" type="pres">
      <dgm:prSet presAssocID="{0090D426-2975-4943-AE59-D7BFB5088F36}" presName="image7" presStyleCnt="0"/>
      <dgm:spPr/>
    </dgm:pt>
    <dgm:pt modelId="{D28D4411-4148-B446-9FEC-77DBF545BF92}" type="pres">
      <dgm:prSet presAssocID="{0090D426-2975-4943-AE59-D7BFB5088F36}" presName="imageRepeatNode" presStyleLbl="alignAcc1" presStyleIdx="6" presStyleCnt="8"/>
      <dgm:spPr/>
    </dgm:pt>
    <dgm:pt modelId="{DEDEB120-1007-C74D-9743-1151A6468BBA}" type="pres">
      <dgm:prSet presAssocID="{0090D426-2975-4943-AE59-D7BFB5088F36}" presName="imageaccent7" presStyleCnt="0"/>
      <dgm:spPr/>
    </dgm:pt>
    <dgm:pt modelId="{E72EAA47-8603-8A4B-B663-33398B0B9FC9}" type="pres">
      <dgm:prSet presAssocID="{0090D426-2975-4943-AE59-D7BFB5088F36}" presName="accentRepeatNode" presStyleLbl="solidAlignAcc1" presStyleIdx="13" presStyleCnt="16"/>
      <dgm:spPr/>
    </dgm:pt>
    <dgm:pt modelId="{C1EB7633-336E-0B4D-8E52-AF4AED3E66DF}" type="pres">
      <dgm:prSet presAssocID="{A5AF7B2B-3728-4F51-AEBA-0A4562131589}" presName="text8" presStyleCnt="0"/>
      <dgm:spPr/>
    </dgm:pt>
    <dgm:pt modelId="{53DAEA10-3B8C-1944-9DE4-49191F8D351A}" type="pres">
      <dgm:prSet presAssocID="{A5AF7B2B-3728-4F51-AEBA-0A4562131589}" presName="textRepeatNode" presStyleLbl="alignNode1" presStyleIdx="7" presStyleCnt="8">
        <dgm:presLayoutVars>
          <dgm:chMax val="0"/>
          <dgm:chPref val="0"/>
          <dgm:bulletEnabled val="1"/>
        </dgm:presLayoutVars>
      </dgm:prSet>
      <dgm:spPr/>
    </dgm:pt>
    <dgm:pt modelId="{7C21FE30-E9EA-3F4B-8052-ABAD4327D233}" type="pres">
      <dgm:prSet presAssocID="{A5AF7B2B-3728-4F51-AEBA-0A4562131589}" presName="textaccent8" presStyleCnt="0"/>
      <dgm:spPr/>
    </dgm:pt>
    <dgm:pt modelId="{4D7F1B6A-93FA-4342-8291-06625AC83802}" type="pres">
      <dgm:prSet presAssocID="{A5AF7B2B-3728-4F51-AEBA-0A4562131589}" presName="accentRepeatNode" presStyleLbl="solidAlignAcc1" presStyleIdx="14" presStyleCnt="16"/>
      <dgm:spPr/>
    </dgm:pt>
    <dgm:pt modelId="{5E4CD59D-3D69-8548-80D1-FDBE88D48841}" type="pres">
      <dgm:prSet presAssocID="{F4086493-4048-4239-808C-8D78078B3311}" presName="image8" presStyleCnt="0"/>
      <dgm:spPr/>
    </dgm:pt>
    <dgm:pt modelId="{2415DBD8-72FA-0B43-A7B6-B524F58F0EC5}" type="pres">
      <dgm:prSet presAssocID="{F4086493-4048-4239-808C-8D78078B3311}" presName="imageRepeatNode" presStyleLbl="alignAcc1" presStyleIdx="7" presStyleCnt="8"/>
      <dgm:spPr/>
    </dgm:pt>
    <dgm:pt modelId="{212907FC-0DB2-C64A-9B06-9F1DCB59B136}" type="pres">
      <dgm:prSet presAssocID="{F4086493-4048-4239-808C-8D78078B3311}" presName="imageaccent8" presStyleCnt="0"/>
      <dgm:spPr/>
    </dgm:pt>
    <dgm:pt modelId="{E45FBBE1-8ACE-734B-AA7A-F8266783FD70}" type="pres">
      <dgm:prSet presAssocID="{F4086493-4048-4239-808C-8D78078B3311}" presName="accentRepeatNode" presStyleLbl="solidAlignAcc1" presStyleIdx="15" presStyleCnt="16"/>
      <dgm:spPr/>
    </dgm:pt>
  </dgm:ptLst>
  <dgm:cxnLst>
    <dgm:cxn modelId="{0A5A7B05-43D1-114D-B987-6C59DF1D8050}" type="presOf" srcId="{10508F31-0425-43BF-A5EF-A271BAF244DA}" destId="{1CD17CF8-7731-5245-9A62-B8AB2F35C76E}" srcOrd="0" destOrd="0" presId="urn:microsoft.com/office/officeart/2008/layout/HexagonCluster"/>
    <dgm:cxn modelId="{C5647F08-ABA0-D749-B6C5-DE4B403814C9}" type="presOf" srcId="{075408EB-82FC-41DD-BA2F-B1208C6AE561}" destId="{5B4A52E0-87CD-4A45-9BB1-D5938A827B8D}" srcOrd="0" destOrd="0" presId="urn:microsoft.com/office/officeart/2008/layout/HexagonCluster"/>
    <dgm:cxn modelId="{E3CD2B16-887E-5E4E-AFCF-CC8E9A8179EE}" type="presOf" srcId="{A5AF7B2B-3728-4F51-AEBA-0A4562131589}" destId="{53DAEA10-3B8C-1944-9DE4-49191F8D351A}" srcOrd="0" destOrd="0" presId="urn:microsoft.com/office/officeart/2008/layout/HexagonCluster"/>
    <dgm:cxn modelId="{EC00C71E-65C3-463D-8EA4-E665E6091DEC}" srcId="{8565D983-44A7-47CA-BDCD-192BC14E8F72}" destId="{0DB27004-4AC5-46E6-A8D7-F69681D110B6}" srcOrd="2" destOrd="0" parTransId="{471C468B-E626-4B20-A0CE-F38E81480316}" sibTransId="{BEB5624C-B708-4024-B339-76571308EA96}"/>
    <dgm:cxn modelId="{7361A530-4BA4-1B48-AC0C-010EB4F956D9}" type="presOf" srcId="{8565D983-44A7-47CA-BDCD-192BC14E8F72}" destId="{8A6C3665-9038-674F-887C-7AEBEB991B85}" srcOrd="0" destOrd="0" presId="urn:microsoft.com/office/officeart/2008/layout/HexagonCluster"/>
    <dgm:cxn modelId="{F50F2831-8D5B-D841-88FA-B8429FA646C8}" type="presOf" srcId="{53A4CA92-7C6D-42C0-870C-FBD0869EBABF}" destId="{0F14F584-5814-D948-B56E-1105CB1F3F2A}" srcOrd="0" destOrd="0" presId="urn:microsoft.com/office/officeart/2008/layout/HexagonCluster"/>
    <dgm:cxn modelId="{D73A574D-764B-8E4B-997C-80CF7B904C25}" type="presOf" srcId="{4E5ABF3A-ECC6-4BD4-B6A9-026A51374BF3}" destId="{0D2B5B3B-9A5A-794A-BA86-F4932BB5BA87}" srcOrd="0" destOrd="0" presId="urn:microsoft.com/office/officeart/2008/layout/HexagonCluster"/>
    <dgm:cxn modelId="{25C53B51-951F-42DA-94FE-9B07D010A18E}" srcId="{8565D983-44A7-47CA-BDCD-192BC14E8F72}" destId="{A5AF7B2B-3728-4F51-AEBA-0A4562131589}" srcOrd="7" destOrd="0" parTransId="{8E2D1892-F3C0-4430-BD0C-2B8228AAF158}" sibTransId="{F4086493-4048-4239-808C-8D78078B3311}"/>
    <dgm:cxn modelId="{5CAEA766-02F4-45AE-BF75-AF3D2F1926E6}" srcId="{8565D983-44A7-47CA-BDCD-192BC14E8F72}" destId="{075408EB-82FC-41DD-BA2F-B1208C6AE561}" srcOrd="5" destOrd="0" parTransId="{5FA5AE15-73A5-401D-96DF-419F75B18EA1}" sibTransId="{3CB74DF3-7A3C-4087-8EA2-CA0262502B00}"/>
    <dgm:cxn modelId="{D5EE287C-E266-C94D-A515-37909F87A2D9}" type="presOf" srcId="{0090D426-2975-4943-AE59-D7BFB5088F36}" destId="{D28D4411-4148-B446-9FEC-77DBF545BF92}" srcOrd="0" destOrd="0" presId="urn:microsoft.com/office/officeart/2008/layout/HexagonCluster"/>
    <dgm:cxn modelId="{41FD6A88-1D02-477A-86CA-DBEC8CE230BE}" srcId="{8565D983-44A7-47CA-BDCD-192BC14E8F72}" destId="{FAB8A09E-F731-4F8C-AD53-8B04D1ABEB80}" srcOrd="6" destOrd="0" parTransId="{58FEFD59-FB8A-4B39-8EFF-E8EB7147168F}" sibTransId="{0090D426-2975-4943-AE59-D7BFB5088F36}"/>
    <dgm:cxn modelId="{1F652B89-354C-40D0-8B56-B635D97EF11C}" srcId="{8565D983-44A7-47CA-BDCD-192BC14E8F72}" destId="{25734E9A-7A70-4B23-8B8C-CE5D042D5AB9}" srcOrd="4" destOrd="0" parTransId="{F4611406-A581-4611-BC5D-E9F0F1C19B7F}" sibTransId="{0E48209A-002C-4EF9-9211-742D9CFE240F}"/>
    <dgm:cxn modelId="{3875538A-33DC-49B7-9C4E-007A86F9B569}" srcId="{8565D983-44A7-47CA-BDCD-192BC14E8F72}" destId="{4E5ABF3A-ECC6-4BD4-B6A9-026A51374BF3}" srcOrd="3" destOrd="0" parTransId="{6C977650-859B-4ED1-9181-AEEC9B1337CE}" sibTransId="{3E5A6AC9-4C6D-4BEF-B008-822152D7570F}"/>
    <dgm:cxn modelId="{C8D2AC8A-DFA1-404E-84D0-0B292BC3DF88}" type="presOf" srcId="{F4086493-4048-4239-808C-8D78078B3311}" destId="{2415DBD8-72FA-0B43-A7B6-B524F58F0EC5}" srcOrd="0" destOrd="0" presId="urn:microsoft.com/office/officeart/2008/layout/HexagonCluster"/>
    <dgm:cxn modelId="{E0D8269D-B484-5449-AD9C-EBA1C17B5EF7}" type="presOf" srcId="{B04E1061-96CA-4B2B-845A-43007B891E65}" destId="{15312AC7-75ED-E541-A491-CA7644E0E160}" srcOrd="0" destOrd="0" presId="urn:microsoft.com/office/officeart/2008/layout/HexagonCluster"/>
    <dgm:cxn modelId="{31616FB5-385A-6D49-9D25-079B003AE24A}" type="presOf" srcId="{25734E9A-7A70-4B23-8B8C-CE5D042D5AB9}" destId="{406B3463-2A77-704A-9237-1FFC31A44D68}" srcOrd="0" destOrd="0" presId="urn:microsoft.com/office/officeart/2008/layout/HexagonCluster"/>
    <dgm:cxn modelId="{14E772B8-F4F0-BC42-9458-D60DC2CE635D}" type="presOf" srcId="{0E48209A-002C-4EF9-9211-742D9CFE240F}" destId="{1DCB95D5-3B2E-8040-B447-39693FC91408}" srcOrd="0" destOrd="0" presId="urn:microsoft.com/office/officeart/2008/layout/HexagonCluster"/>
    <dgm:cxn modelId="{A983EDB9-91D1-294E-AD50-2DA7E6269401}" type="presOf" srcId="{3CB74DF3-7A3C-4087-8EA2-CA0262502B00}" destId="{714D77CB-A896-5C4E-8B12-7EB429BCDB5E}" srcOrd="0" destOrd="0" presId="urn:microsoft.com/office/officeart/2008/layout/HexagonCluster"/>
    <dgm:cxn modelId="{9F39AEBA-C95C-4442-BE94-E76EF87EDA3C}" srcId="{8565D983-44A7-47CA-BDCD-192BC14E8F72}" destId="{10508F31-0425-43BF-A5EF-A271BAF244DA}" srcOrd="1" destOrd="0" parTransId="{61F01E72-1796-4751-9854-C0B6E7A128E4}" sibTransId="{53A4CA92-7C6D-42C0-870C-FBD0869EBABF}"/>
    <dgm:cxn modelId="{BE06FEBF-5B41-964C-8DAB-CCBFFB0AE2F1}" type="presOf" srcId="{FAB8A09E-F731-4F8C-AD53-8B04D1ABEB80}" destId="{A9BD8E9E-C5CF-5846-A2BD-B9479B17E8BA}" srcOrd="0" destOrd="0" presId="urn:microsoft.com/office/officeart/2008/layout/HexagonCluster"/>
    <dgm:cxn modelId="{D388DFCC-37F3-6D41-B81E-2DFE2E2FA8A7}" type="presOf" srcId="{545A3E5A-9C0B-4510-A7AA-2434F5C8B158}" destId="{B8A1C497-76C6-A147-8524-4F1AC0A5AC91}" srcOrd="0" destOrd="0" presId="urn:microsoft.com/office/officeart/2008/layout/HexagonCluster"/>
    <dgm:cxn modelId="{50A434CF-8FDF-5A4C-8C5C-131FEB3A99FE}" type="presOf" srcId="{BEB5624C-B708-4024-B339-76571308EA96}" destId="{3EF81C04-6BA8-C642-820C-AEDBF661A7CC}" srcOrd="0" destOrd="0" presId="urn:microsoft.com/office/officeart/2008/layout/HexagonCluster"/>
    <dgm:cxn modelId="{ADDEF0D5-949D-4DFD-83E8-60D09CCFDFA9}" srcId="{8565D983-44A7-47CA-BDCD-192BC14E8F72}" destId="{545A3E5A-9C0B-4510-A7AA-2434F5C8B158}" srcOrd="0" destOrd="0" parTransId="{DC2FF1C6-B2CC-4C98-BD1E-850EC382FEEB}" sibTransId="{B04E1061-96CA-4B2B-845A-43007B891E65}"/>
    <dgm:cxn modelId="{AA87A4E1-9B1B-A248-A375-E38D53C0B8E2}" type="presOf" srcId="{0DB27004-4AC5-46E6-A8D7-F69681D110B6}" destId="{FE18F304-CD2D-5B4F-B82E-A9EB3C246CFE}" srcOrd="0" destOrd="0" presId="urn:microsoft.com/office/officeart/2008/layout/HexagonCluster"/>
    <dgm:cxn modelId="{F4EA18E5-AA02-C542-8011-32A9387E88ED}" type="presOf" srcId="{3E5A6AC9-4C6D-4BEF-B008-822152D7570F}" destId="{C4F2D782-9782-BC40-B99A-DE26910C233A}" srcOrd="0" destOrd="0" presId="urn:microsoft.com/office/officeart/2008/layout/HexagonCluster"/>
    <dgm:cxn modelId="{5D4D3375-884A-7440-8974-16062F30E051}" type="presParOf" srcId="{8A6C3665-9038-674F-887C-7AEBEB991B85}" destId="{1B1E5D7A-A776-0442-A668-1CB34A967442}" srcOrd="0" destOrd="0" presId="urn:microsoft.com/office/officeart/2008/layout/HexagonCluster"/>
    <dgm:cxn modelId="{1D2EEDDF-7465-1541-90BB-DF10E4862F9A}" type="presParOf" srcId="{1B1E5D7A-A776-0442-A668-1CB34A967442}" destId="{B8A1C497-76C6-A147-8524-4F1AC0A5AC91}" srcOrd="0" destOrd="0" presId="urn:microsoft.com/office/officeart/2008/layout/HexagonCluster"/>
    <dgm:cxn modelId="{E2B23434-EA5F-4A42-8C0F-F05C21EA7D07}" type="presParOf" srcId="{8A6C3665-9038-674F-887C-7AEBEB991B85}" destId="{491AA17A-ED66-3B41-BB0E-484C48939C8E}" srcOrd="1" destOrd="0" presId="urn:microsoft.com/office/officeart/2008/layout/HexagonCluster"/>
    <dgm:cxn modelId="{ACC066E9-185F-504C-A216-6C4DD382672B}" type="presParOf" srcId="{491AA17A-ED66-3B41-BB0E-484C48939C8E}" destId="{B4CEA071-F4B1-2B45-9DFA-7425CAC029D8}" srcOrd="0" destOrd="0" presId="urn:microsoft.com/office/officeart/2008/layout/HexagonCluster"/>
    <dgm:cxn modelId="{14992C93-9488-A041-86C8-1BDFF38B3569}" type="presParOf" srcId="{8A6C3665-9038-674F-887C-7AEBEB991B85}" destId="{40D801CA-F3B5-2345-8D13-C6E549A7B33E}" srcOrd="2" destOrd="0" presId="urn:microsoft.com/office/officeart/2008/layout/HexagonCluster"/>
    <dgm:cxn modelId="{C376CE62-F24B-5342-AE56-3911936FE2DD}" type="presParOf" srcId="{40D801CA-F3B5-2345-8D13-C6E549A7B33E}" destId="{15312AC7-75ED-E541-A491-CA7644E0E160}" srcOrd="0" destOrd="0" presId="urn:microsoft.com/office/officeart/2008/layout/HexagonCluster"/>
    <dgm:cxn modelId="{8976BCD9-300A-EC47-80D9-2ED157CF47C5}" type="presParOf" srcId="{8A6C3665-9038-674F-887C-7AEBEB991B85}" destId="{BC47DD3E-D784-9140-8DC1-32BB05679263}" srcOrd="3" destOrd="0" presId="urn:microsoft.com/office/officeart/2008/layout/HexagonCluster"/>
    <dgm:cxn modelId="{81DC7447-5E10-4549-B68D-9B2FD88D51BB}" type="presParOf" srcId="{BC47DD3E-D784-9140-8DC1-32BB05679263}" destId="{89B8E46C-D81E-E642-8173-A82A1323A178}" srcOrd="0" destOrd="0" presId="urn:microsoft.com/office/officeart/2008/layout/HexagonCluster"/>
    <dgm:cxn modelId="{3F26B9E0-0968-724C-9B9D-35DC885E1011}" type="presParOf" srcId="{8A6C3665-9038-674F-887C-7AEBEB991B85}" destId="{01FBE959-44E6-734F-B42F-1855D600F2B6}" srcOrd="4" destOrd="0" presId="urn:microsoft.com/office/officeart/2008/layout/HexagonCluster"/>
    <dgm:cxn modelId="{C03BD0A0-6FE8-6148-8902-FF41C76F6637}" type="presParOf" srcId="{01FBE959-44E6-734F-B42F-1855D600F2B6}" destId="{1CD17CF8-7731-5245-9A62-B8AB2F35C76E}" srcOrd="0" destOrd="0" presId="urn:microsoft.com/office/officeart/2008/layout/HexagonCluster"/>
    <dgm:cxn modelId="{9CB35B5D-9111-BA4C-A960-4CDC71BB7C43}" type="presParOf" srcId="{8A6C3665-9038-674F-887C-7AEBEB991B85}" destId="{F1E68C94-A5E5-A447-A3F8-635771FD0628}" srcOrd="5" destOrd="0" presId="urn:microsoft.com/office/officeart/2008/layout/HexagonCluster"/>
    <dgm:cxn modelId="{44CB337C-4912-4340-BF90-7CF89AD04271}" type="presParOf" srcId="{F1E68C94-A5E5-A447-A3F8-635771FD0628}" destId="{58D9F078-FE5F-E845-B961-737E0C390A81}" srcOrd="0" destOrd="0" presId="urn:microsoft.com/office/officeart/2008/layout/HexagonCluster"/>
    <dgm:cxn modelId="{3A122848-DA0E-D246-A3BB-65BA0FF9FD6F}" type="presParOf" srcId="{8A6C3665-9038-674F-887C-7AEBEB991B85}" destId="{197207BF-A56F-BA42-9227-32DDE9796C1F}" srcOrd="6" destOrd="0" presId="urn:microsoft.com/office/officeart/2008/layout/HexagonCluster"/>
    <dgm:cxn modelId="{6DDE270D-C6B1-3B4C-871F-AB3FECAE8262}" type="presParOf" srcId="{197207BF-A56F-BA42-9227-32DDE9796C1F}" destId="{0F14F584-5814-D948-B56E-1105CB1F3F2A}" srcOrd="0" destOrd="0" presId="urn:microsoft.com/office/officeart/2008/layout/HexagonCluster"/>
    <dgm:cxn modelId="{FB79B56B-1F26-114B-A7CD-38746CE23559}" type="presParOf" srcId="{8A6C3665-9038-674F-887C-7AEBEB991B85}" destId="{C90E11C8-3F0E-6847-88AD-0FB41C93E55B}" srcOrd="7" destOrd="0" presId="urn:microsoft.com/office/officeart/2008/layout/HexagonCluster"/>
    <dgm:cxn modelId="{61FAADA4-8440-D940-A6D8-D91EC3E595DC}" type="presParOf" srcId="{C90E11C8-3F0E-6847-88AD-0FB41C93E55B}" destId="{4D5CCD62-BFD4-C24D-A15C-BFBBDA121091}" srcOrd="0" destOrd="0" presId="urn:microsoft.com/office/officeart/2008/layout/HexagonCluster"/>
    <dgm:cxn modelId="{A55D2CC7-D3C3-DD48-92F1-A7AADEA1F56F}" type="presParOf" srcId="{8A6C3665-9038-674F-887C-7AEBEB991B85}" destId="{3195B0A0-461F-1043-8A4D-52AF6BFEA6D3}" srcOrd="8" destOrd="0" presId="urn:microsoft.com/office/officeart/2008/layout/HexagonCluster"/>
    <dgm:cxn modelId="{2DEBFDE0-25F2-5244-B51A-B1C1CEC9BDE8}" type="presParOf" srcId="{3195B0A0-461F-1043-8A4D-52AF6BFEA6D3}" destId="{FE18F304-CD2D-5B4F-B82E-A9EB3C246CFE}" srcOrd="0" destOrd="0" presId="urn:microsoft.com/office/officeart/2008/layout/HexagonCluster"/>
    <dgm:cxn modelId="{765B08D5-7CD7-7544-9E1B-F2DDD7CCC899}" type="presParOf" srcId="{8A6C3665-9038-674F-887C-7AEBEB991B85}" destId="{7E950C03-09A2-B047-9F56-6CE8E09162AE}" srcOrd="9" destOrd="0" presId="urn:microsoft.com/office/officeart/2008/layout/HexagonCluster"/>
    <dgm:cxn modelId="{AE258730-8009-8246-81A4-681B482E8FFC}" type="presParOf" srcId="{7E950C03-09A2-B047-9F56-6CE8E09162AE}" destId="{2A39EB41-3684-6F49-B113-9958560C296E}" srcOrd="0" destOrd="0" presId="urn:microsoft.com/office/officeart/2008/layout/HexagonCluster"/>
    <dgm:cxn modelId="{5A08E16C-B986-3743-9651-B6D79126FC78}" type="presParOf" srcId="{8A6C3665-9038-674F-887C-7AEBEB991B85}" destId="{D63D5409-1ACB-6543-A24E-44CC99A5615C}" srcOrd="10" destOrd="0" presId="urn:microsoft.com/office/officeart/2008/layout/HexagonCluster"/>
    <dgm:cxn modelId="{946B0408-FF87-E342-816E-C46D9F027263}" type="presParOf" srcId="{D63D5409-1ACB-6543-A24E-44CC99A5615C}" destId="{3EF81C04-6BA8-C642-820C-AEDBF661A7CC}" srcOrd="0" destOrd="0" presId="urn:microsoft.com/office/officeart/2008/layout/HexagonCluster"/>
    <dgm:cxn modelId="{A9CC857D-0D35-7A4F-99C3-6FE6CC8230EB}" type="presParOf" srcId="{8A6C3665-9038-674F-887C-7AEBEB991B85}" destId="{5F991AFA-AB2D-D447-B48E-7D15D498D004}" srcOrd="11" destOrd="0" presId="urn:microsoft.com/office/officeart/2008/layout/HexagonCluster"/>
    <dgm:cxn modelId="{E95E3DE2-941A-A04A-B93F-C4DD06FB3A50}" type="presParOf" srcId="{5F991AFA-AB2D-D447-B48E-7D15D498D004}" destId="{BC5CB567-94A9-9749-B959-C2B34493FCD5}" srcOrd="0" destOrd="0" presId="urn:microsoft.com/office/officeart/2008/layout/HexagonCluster"/>
    <dgm:cxn modelId="{08DE1939-4EE5-164A-9072-CEB20050A14B}" type="presParOf" srcId="{8A6C3665-9038-674F-887C-7AEBEB991B85}" destId="{8A77462B-6FEB-0A47-A308-3B035688C813}" srcOrd="12" destOrd="0" presId="urn:microsoft.com/office/officeart/2008/layout/HexagonCluster"/>
    <dgm:cxn modelId="{81A83E1A-7D6D-8444-8FE2-D537A5187143}" type="presParOf" srcId="{8A77462B-6FEB-0A47-A308-3B035688C813}" destId="{0D2B5B3B-9A5A-794A-BA86-F4932BB5BA87}" srcOrd="0" destOrd="0" presId="urn:microsoft.com/office/officeart/2008/layout/HexagonCluster"/>
    <dgm:cxn modelId="{A317BBE0-D922-8B44-B4BF-02AF404A881B}" type="presParOf" srcId="{8A6C3665-9038-674F-887C-7AEBEB991B85}" destId="{0EE3D1AA-8DE7-0D4B-A613-03B18AE7F263}" srcOrd="13" destOrd="0" presId="urn:microsoft.com/office/officeart/2008/layout/HexagonCluster"/>
    <dgm:cxn modelId="{1256B367-7879-F64E-A7BE-1DEE6ADEB879}" type="presParOf" srcId="{0EE3D1AA-8DE7-0D4B-A613-03B18AE7F263}" destId="{9EDA50F6-8EEB-4D4F-ADC4-80F2AF76B4D1}" srcOrd="0" destOrd="0" presId="urn:microsoft.com/office/officeart/2008/layout/HexagonCluster"/>
    <dgm:cxn modelId="{BCD8B05A-9EE5-B34A-86A1-560F4049433F}" type="presParOf" srcId="{8A6C3665-9038-674F-887C-7AEBEB991B85}" destId="{81543F01-7F8C-5449-A75A-C816750A56BA}" srcOrd="14" destOrd="0" presId="urn:microsoft.com/office/officeart/2008/layout/HexagonCluster"/>
    <dgm:cxn modelId="{4847272C-9A37-554C-9CDC-30DA147BEB4E}" type="presParOf" srcId="{81543F01-7F8C-5449-A75A-C816750A56BA}" destId="{C4F2D782-9782-BC40-B99A-DE26910C233A}" srcOrd="0" destOrd="0" presId="urn:microsoft.com/office/officeart/2008/layout/HexagonCluster"/>
    <dgm:cxn modelId="{216E9F7D-3042-334C-943A-542E662600CA}" type="presParOf" srcId="{8A6C3665-9038-674F-887C-7AEBEB991B85}" destId="{AF8301C3-F3BD-AD4E-AFFE-B1965898A026}" srcOrd="15" destOrd="0" presId="urn:microsoft.com/office/officeart/2008/layout/HexagonCluster"/>
    <dgm:cxn modelId="{935951D2-4A7F-174D-993A-05BF944D4F22}" type="presParOf" srcId="{AF8301C3-F3BD-AD4E-AFFE-B1965898A026}" destId="{FFC346A0-0112-A74D-8EE9-B343E10CC388}" srcOrd="0" destOrd="0" presId="urn:microsoft.com/office/officeart/2008/layout/HexagonCluster"/>
    <dgm:cxn modelId="{E69E8D6B-EE34-1E48-BDEE-E4AC31536031}" type="presParOf" srcId="{8A6C3665-9038-674F-887C-7AEBEB991B85}" destId="{3D8B395C-E37F-BE4C-9ACB-AEA0968623DC}" srcOrd="16" destOrd="0" presId="urn:microsoft.com/office/officeart/2008/layout/HexagonCluster"/>
    <dgm:cxn modelId="{7FF365A1-3AAD-2046-B48C-355FCCD52E8D}" type="presParOf" srcId="{3D8B395C-E37F-BE4C-9ACB-AEA0968623DC}" destId="{406B3463-2A77-704A-9237-1FFC31A44D68}" srcOrd="0" destOrd="0" presId="urn:microsoft.com/office/officeart/2008/layout/HexagonCluster"/>
    <dgm:cxn modelId="{C2650DF2-0ACB-F04C-93E3-511273FF62C8}" type="presParOf" srcId="{8A6C3665-9038-674F-887C-7AEBEB991B85}" destId="{7B800FB4-3322-1B46-8BD4-BE310B699E1F}" srcOrd="17" destOrd="0" presId="urn:microsoft.com/office/officeart/2008/layout/HexagonCluster"/>
    <dgm:cxn modelId="{332A3FBF-9741-3642-8DFE-E64A4A46731F}" type="presParOf" srcId="{7B800FB4-3322-1B46-8BD4-BE310B699E1F}" destId="{935BE6FD-0F4B-484D-90DB-9EDA3F5BDEDB}" srcOrd="0" destOrd="0" presId="urn:microsoft.com/office/officeart/2008/layout/HexagonCluster"/>
    <dgm:cxn modelId="{E41C0C98-FC65-B84C-B747-0C8458DE6B3E}" type="presParOf" srcId="{8A6C3665-9038-674F-887C-7AEBEB991B85}" destId="{347B5E00-F182-494F-9257-1B50E6CA246A}" srcOrd="18" destOrd="0" presId="urn:microsoft.com/office/officeart/2008/layout/HexagonCluster"/>
    <dgm:cxn modelId="{37C10CAA-CC00-9841-AB90-4D38CDFCEEC7}" type="presParOf" srcId="{347B5E00-F182-494F-9257-1B50E6CA246A}" destId="{1DCB95D5-3B2E-8040-B447-39693FC91408}" srcOrd="0" destOrd="0" presId="urn:microsoft.com/office/officeart/2008/layout/HexagonCluster"/>
    <dgm:cxn modelId="{4BB91770-DEE4-5043-A354-3D1E16926777}" type="presParOf" srcId="{8A6C3665-9038-674F-887C-7AEBEB991B85}" destId="{82BDABD1-D93A-5144-9C31-E626D4EC5C9E}" srcOrd="19" destOrd="0" presId="urn:microsoft.com/office/officeart/2008/layout/HexagonCluster"/>
    <dgm:cxn modelId="{A1E775E4-6D94-F442-B67B-5BE60EA61C84}" type="presParOf" srcId="{82BDABD1-D93A-5144-9C31-E626D4EC5C9E}" destId="{7ED4885F-67F9-B640-820B-90853CFD0911}" srcOrd="0" destOrd="0" presId="urn:microsoft.com/office/officeart/2008/layout/HexagonCluster"/>
    <dgm:cxn modelId="{705D0796-07EA-8543-855A-F82D3E021CE2}" type="presParOf" srcId="{8A6C3665-9038-674F-887C-7AEBEB991B85}" destId="{8A24A567-F930-BD4F-AA8F-DCA4FC6BCE18}" srcOrd="20" destOrd="0" presId="urn:microsoft.com/office/officeart/2008/layout/HexagonCluster"/>
    <dgm:cxn modelId="{39B4B2D9-D464-AD4E-95C2-46C43F1ACF32}" type="presParOf" srcId="{8A24A567-F930-BD4F-AA8F-DCA4FC6BCE18}" destId="{5B4A52E0-87CD-4A45-9BB1-D5938A827B8D}" srcOrd="0" destOrd="0" presId="urn:microsoft.com/office/officeart/2008/layout/HexagonCluster"/>
    <dgm:cxn modelId="{EB2B6809-BD80-9D48-B34C-FBC1F545D6F2}" type="presParOf" srcId="{8A6C3665-9038-674F-887C-7AEBEB991B85}" destId="{0B2E9702-66F3-E84D-9342-4AD39DA257C3}" srcOrd="21" destOrd="0" presId="urn:microsoft.com/office/officeart/2008/layout/HexagonCluster"/>
    <dgm:cxn modelId="{4693BE97-FC92-7C41-A41A-21AFFB549FC8}" type="presParOf" srcId="{0B2E9702-66F3-E84D-9342-4AD39DA257C3}" destId="{3B837930-E621-DF43-B2F9-01D42A7F5085}" srcOrd="0" destOrd="0" presId="urn:microsoft.com/office/officeart/2008/layout/HexagonCluster"/>
    <dgm:cxn modelId="{A9F86864-5290-2D45-9A84-8C638CD42510}" type="presParOf" srcId="{8A6C3665-9038-674F-887C-7AEBEB991B85}" destId="{D7B21C74-963B-D345-A6CC-D6D2013990D4}" srcOrd="22" destOrd="0" presId="urn:microsoft.com/office/officeart/2008/layout/HexagonCluster"/>
    <dgm:cxn modelId="{DCDA4579-115E-DA4B-9D9D-63F275207D59}" type="presParOf" srcId="{D7B21C74-963B-D345-A6CC-D6D2013990D4}" destId="{714D77CB-A896-5C4E-8B12-7EB429BCDB5E}" srcOrd="0" destOrd="0" presId="urn:microsoft.com/office/officeart/2008/layout/HexagonCluster"/>
    <dgm:cxn modelId="{60C26F44-C34B-934D-AD17-7C84A418E4FF}" type="presParOf" srcId="{8A6C3665-9038-674F-887C-7AEBEB991B85}" destId="{A42AF772-BBDA-384D-B619-09C13498A5FF}" srcOrd="23" destOrd="0" presId="urn:microsoft.com/office/officeart/2008/layout/HexagonCluster"/>
    <dgm:cxn modelId="{8FBC414E-94AC-654E-A113-4CA6FB12B490}" type="presParOf" srcId="{A42AF772-BBDA-384D-B619-09C13498A5FF}" destId="{450C64B2-5944-2848-A368-D2E0C235C48B}" srcOrd="0" destOrd="0" presId="urn:microsoft.com/office/officeart/2008/layout/HexagonCluster"/>
    <dgm:cxn modelId="{C288DABE-3EB2-FF46-8F6D-73C30881A1D5}" type="presParOf" srcId="{8A6C3665-9038-674F-887C-7AEBEB991B85}" destId="{B2D52D89-C7BE-9345-B223-A895E6D86187}" srcOrd="24" destOrd="0" presId="urn:microsoft.com/office/officeart/2008/layout/HexagonCluster"/>
    <dgm:cxn modelId="{B7E33C34-CA7B-254C-BF50-EDFA4036AC69}" type="presParOf" srcId="{B2D52D89-C7BE-9345-B223-A895E6D86187}" destId="{A9BD8E9E-C5CF-5846-A2BD-B9479B17E8BA}" srcOrd="0" destOrd="0" presId="urn:microsoft.com/office/officeart/2008/layout/HexagonCluster"/>
    <dgm:cxn modelId="{0F79EAB3-6215-864B-9BD6-AAAA1D788C9D}" type="presParOf" srcId="{8A6C3665-9038-674F-887C-7AEBEB991B85}" destId="{18AA2C50-E6A5-3E46-96F2-383FEE390BE8}" srcOrd="25" destOrd="0" presId="urn:microsoft.com/office/officeart/2008/layout/HexagonCluster"/>
    <dgm:cxn modelId="{2B87D87B-92B6-C646-9C93-ABE9E79A3064}" type="presParOf" srcId="{18AA2C50-E6A5-3E46-96F2-383FEE390BE8}" destId="{B6CA1BCA-6E1F-504C-9A13-C23F8FB7FF58}" srcOrd="0" destOrd="0" presId="urn:microsoft.com/office/officeart/2008/layout/HexagonCluster"/>
    <dgm:cxn modelId="{37EB6A6C-0E1C-6349-83BC-370826C8569E}" type="presParOf" srcId="{8A6C3665-9038-674F-887C-7AEBEB991B85}" destId="{EAE43621-1F13-1B44-B6F1-A82D50FC9FE3}" srcOrd="26" destOrd="0" presId="urn:microsoft.com/office/officeart/2008/layout/HexagonCluster"/>
    <dgm:cxn modelId="{6993397A-9553-5B42-8623-9BD751024D28}" type="presParOf" srcId="{EAE43621-1F13-1B44-B6F1-A82D50FC9FE3}" destId="{D28D4411-4148-B446-9FEC-77DBF545BF92}" srcOrd="0" destOrd="0" presId="urn:microsoft.com/office/officeart/2008/layout/HexagonCluster"/>
    <dgm:cxn modelId="{57A3F62C-5ADA-7242-ADBB-6D6F0EF285C0}" type="presParOf" srcId="{8A6C3665-9038-674F-887C-7AEBEB991B85}" destId="{DEDEB120-1007-C74D-9743-1151A6468BBA}" srcOrd="27" destOrd="0" presId="urn:microsoft.com/office/officeart/2008/layout/HexagonCluster"/>
    <dgm:cxn modelId="{F5268B48-8CFF-0B46-AD44-9BC29109A398}" type="presParOf" srcId="{DEDEB120-1007-C74D-9743-1151A6468BBA}" destId="{E72EAA47-8603-8A4B-B663-33398B0B9FC9}" srcOrd="0" destOrd="0" presId="urn:microsoft.com/office/officeart/2008/layout/HexagonCluster"/>
    <dgm:cxn modelId="{90C0297D-C4AD-E546-B6DA-E5DDC0139679}" type="presParOf" srcId="{8A6C3665-9038-674F-887C-7AEBEB991B85}" destId="{C1EB7633-336E-0B4D-8E52-AF4AED3E66DF}" srcOrd="28" destOrd="0" presId="urn:microsoft.com/office/officeart/2008/layout/HexagonCluster"/>
    <dgm:cxn modelId="{40D1DBFC-840B-BD43-BE65-D73019380736}" type="presParOf" srcId="{C1EB7633-336E-0B4D-8E52-AF4AED3E66DF}" destId="{53DAEA10-3B8C-1944-9DE4-49191F8D351A}" srcOrd="0" destOrd="0" presId="urn:microsoft.com/office/officeart/2008/layout/HexagonCluster"/>
    <dgm:cxn modelId="{E6B30280-2FF5-DF4B-AC0A-7401A9425825}" type="presParOf" srcId="{8A6C3665-9038-674F-887C-7AEBEB991B85}" destId="{7C21FE30-E9EA-3F4B-8052-ABAD4327D233}" srcOrd="29" destOrd="0" presId="urn:microsoft.com/office/officeart/2008/layout/HexagonCluster"/>
    <dgm:cxn modelId="{D9709010-43D4-184E-B650-83BD40735D96}" type="presParOf" srcId="{7C21FE30-E9EA-3F4B-8052-ABAD4327D233}" destId="{4D7F1B6A-93FA-4342-8291-06625AC83802}" srcOrd="0" destOrd="0" presId="urn:microsoft.com/office/officeart/2008/layout/HexagonCluster"/>
    <dgm:cxn modelId="{8469C338-A6F0-3143-8A10-50FEBA4CC7D6}" type="presParOf" srcId="{8A6C3665-9038-674F-887C-7AEBEB991B85}" destId="{5E4CD59D-3D69-8548-80D1-FDBE88D48841}" srcOrd="30" destOrd="0" presId="urn:microsoft.com/office/officeart/2008/layout/HexagonCluster"/>
    <dgm:cxn modelId="{07E113F2-AD1D-5D44-B1C9-ABF6BB1E987D}" type="presParOf" srcId="{5E4CD59D-3D69-8548-80D1-FDBE88D48841}" destId="{2415DBD8-72FA-0B43-A7B6-B524F58F0EC5}" srcOrd="0" destOrd="0" presId="urn:microsoft.com/office/officeart/2008/layout/HexagonCluster"/>
    <dgm:cxn modelId="{C679CD93-CDD8-D84E-A84B-6788C4CDF2A6}" type="presParOf" srcId="{8A6C3665-9038-674F-887C-7AEBEB991B85}" destId="{212907FC-0DB2-C64A-9B06-9F1DCB59B136}" srcOrd="31" destOrd="0" presId="urn:microsoft.com/office/officeart/2008/layout/HexagonCluster"/>
    <dgm:cxn modelId="{0601A779-E7C2-9240-B2DE-5C8FEB61A064}" type="presParOf" srcId="{212907FC-0DB2-C64A-9B06-9F1DCB59B136}" destId="{E45FBBE1-8ACE-734B-AA7A-F8266783FD7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8AEBD7-3355-45C2-94FE-86979BCD62F1}" type="doc">
      <dgm:prSet loTypeId="urn:microsoft.com/office/officeart/2005/8/layout/hProcess9" loCatId="process" qsTypeId="urn:microsoft.com/office/officeart/2005/8/quickstyle/simple1" qsCatId="simple" csTypeId="urn:microsoft.com/office/officeart/2005/8/colors/accent2_5" csCatId="accent2" phldr="1"/>
      <dgm:spPr/>
    </dgm:pt>
    <dgm:pt modelId="{C1EC89D1-E5F8-4AEB-ADD7-83D1A16708D5}">
      <dgm:prSet phldrT="[文字]"/>
      <dgm:spPr>
        <a:solidFill>
          <a:srgbClr val="7030A0">
            <a:alpha val="50000"/>
          </a:srgbClr>
        </a:solidFill>
      </dgm:spPr>
      <dgm:t>
        <a:bodyPr/>
        <a:lstStyle/>
        <a:p>
          <a:r>
            <a:rPr lang="zh-TW" altLang="en-US" dirty="0"/>
            <a:t>事件</a:t>
          </a:r>
        </a:p>
      </dgm:t>
    </dgm:pt>
    <dgm:pt modelId="{CC33B963-AD72-436C-98D3-5E32CF3A3DEA}" type="par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49C33D9D-8130-4AAE-AF91-6A4096584AD0}" type="sibTrans" cxnId="{F1810A60-6C13-4291-8849-D66649D4B6F6}">
      <dgm:prSet/>
      <dgm:spPr/>
      <dgm:t>
        <a:bodyPr/>
        <a:lstStyle/>
        <a:p>
          <a:endParaRPr lang="zh-TW" altLang="en-US"/>
        </a:p>
      </dgm:t>
    </dgm:pt>
    <dgm:pt modelId="{200BF46C-7D16-4856-A832-660795F57418}">
      <dgm:prSet phldrT="[文字]"/>
      <dgm:spPr>
        <a:solidFill>
          <a:srgbClr val="7030A0">
            <a:alpha val="63000"/>
          </a:srgbClr>
        </a:solidFill>
      </dgm:spPr>
      <dgm:t>
        <a:bodyPr/>
        <a:lstStyle/>
        <a:p>
          <a:r>
            <a:rPr lang="zh-TW" altLang="en-US" dirty="0"/>
            <a:t>資料</a:t>
          </a:r>
        </a:p>
      </dgm:t>
    </dgm:pt>
    <dgm:pt modelId="{0BA00A1D-3AB7-45D2-A5E6-42E595410BB3}" type="par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4E4E5C2C-1DC3-4BF4-BD96-C2481F328BF0}" type="sibTrans" cxnId="{E4815804-B0CF-4D95-882E-481DA3ED40FB}">
      <dgm:prSet/>
      <dgm:spPr/>
      <dgm:t>
        <a:bodyPr/>
        <a:lstStyle/>
        <a:p>
          <a:endParaRPr lang="zh-TW" altLang="en-US"/>
        </a:p>
      </dgm:t>
    </dgm:pt>
    <dgm:pt modelId="{3FBD384F-6955-4BF4-9958-08DB5858DE01}">
      <dgm:prSet phldrT="[文字]"/>
      <dgm:spPr>
        <a:solidFill>
          <a:srgbClr val="7030A0">
            <a:alpha val="90000"/>
          </a:srgbClr>
        </a:solidFill>
      </dgm:spPr>
      <dgm:t>
        <a:bodyPr/>
        <a:lstStyle/>
        <a:p>
          <a:r>
            <a:rPr lang="zh-TW" altLang="en-US" dirty="0"/>
            <a:t>知識</a:t>
          </a:r>
        </a:p>
      </dgm:t>
    </dgm:pt>
    <dgm:pt modelId="{0905016D-C99E-403F-8D56-DA3FB3CB2B4D}" type="par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4A2E2EE9-C6E4-4443-BC41-7FBB12F50E26}" type="sibTrans" cxnId="{1D971836-D3A4-4D34-B31A-DB521D58A8D9}">
      <dgm:prSet/>
      <dgm:spPr/>
      <dgm:t>
        <a:bodyPr/>
        <a:lstStyle/>
        <a:p>
          <a:endParaRPr lang="zh-TW" altLang="en-US"/>
        </a:p>
      </dgm:t>
    </dgm:pt>
    <dgm:pt modelId="{519A8B3D-BF68-4C83-8FA7-F73683AE4405}">
      <dgm:prSet phldrT="[文字]"/>
      <dgm:spPr>
        <a:solidFill>
          <a:srgbClr val="7030A0">
            <a:alpha val="77000"/>
          </a:srgbClr>
        </a:solidFill>
      </dgm:spPr>
      <dgm:t>
        <a:bodyPr/>
        <a:lstStyle/>
        <a:p>
          <a:r>
            <a:rPr lang="zh-TW" altLang="en-US" dirty="0"/>
            <a:t>資訊</a:t>
          </a:r>
        </a:p>
      </dgm:t>
    </dgm:pt>
    <dgm:pt modelId="{87CF6E43-FE38-40BD-8E1D-091F1BC8770A}" type="par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2C289D62-B882-4E8D-8586-CF9183BFACB7}" type="sibTrans" cxnId="{DF2D6C3B-CA84-451B-B68D-9F91324FF7CD}">
      <dgm:prSet/>
      <dgm:spPr/>
      <dgm:t>
        <a:bodyPr/>
        <a:lstStyle/>
        <a:p>
          <a:endParaRPr lang="zh-TW" altLang="en-US"/>
        </a:p>
      </dgm:t>
    </dgm:pt>
    <dgm:pt modelId="{EE380C01-54D5-4754-B5AA-C96208E57F4C}" type="pres">
      <dgm:prSet presAssocID="{2D8AEBD7-3355-45C2-94FE-86979BCD62F1}" presName="CompostProcess" presStyleCnt="0">
        <dgm:presLayoutVars>
          <dgm:dir/>
          <dgm:resizeHandles val="exact"/>
        </dgm:presLayoutVars>
      </dgm:prSet>
      <dgm:spPr/>
    </dgm:pt>
    <dgm:pt modelId="{5660D6C0-136B-4D65-B4CE-B4FDE7284B3F}" type="pres">
      <dgm:prSet presAssocID="{2D8AEBD7-3355-45C2-94FE-86979BCD62F1}" presName="arrow" presStyleLbl="bgShp" presStyleIdx="0" presStyleCnt="1"/>
      <dgm:spPr>
        <a:solidFill>
          <a:schemeClr val="accent1">
            <a:lumMod val="40000"/>
            <a:lumOff val="60000"/>
          </a:schemeClr>
        </a:solidFill>
      </dgm:spPr>
    </dgm:pt>
    <dgm:pt modelId="{289ECAD8-B673-42A3-B344-D833E492044A}" type="pres">
      <dgm:prSet presAssocID="{2D8AEBD7-3355-45C2-94FE-86979BCD62F1}" presName="linearProcess" presStyleCnt="0"/>
      <dgm:spPr/>
    </dgm:pt>
    <dgm:pt modelId="{1C7F5BCC-D90A-4D08-B0B0-2934080D41B8}" type="pres">
      <dgm:prSet presAssocID="{C1EC89D1-E5F8-4AEB-ADD7-83D1A16708D5}" presName="textNode" presStyleLbl="node1" presStyleIdx="0" presStyleCnt="4">
        <dgm:presLayoutVars>
          <dgm:bulletEnabled val="1"/>
        </dgm:presLayoutVars>
      </dgm:prSet>
      <dgm:spPr/>
    </dgm:pt>
    <dgm:pt modelId="{5396273F-50F4-43A6-BFE0-1F289480EAB6}" type="pres">
      <dgm:prSet presAssocID="{49C33D9D-8130-4AAE-AF91-6A4096584AD0}" presName="sibTrans" presStyleCnt="0"/>
      <dgm:spPr/>
    </dgm:pt>
    <dgm:pt modelId="{3756EFAF-1C8F-4F6E-B148-B957EE545F69}" type="pres">
      <dgm:prSet presAssocID="{200BF46C-7D16-4856-A832-660795F57418}" presName="textNode" presStyleLbl="node1" presStyleIdx="1" presStyleCnt="4">
        <dgm:presLayoutVars>
          <dgm:bulletEnabled val="1"/>
        </dgm:presLayoutVars>
      </dgm:prSet>
      <dgm:spPr/>
    </dgm:pt>
    <dgm:pt modelId="{C0F61402-3965-4A97-A632-040EB73087DF}" type="pres">
      <dgm:prSet presAssocID="{4E4E5C2C-1DC3-4BF4-BD96-C2481F328BF0}" presName="sibTrans" presStyleCnt="0"/>
      <dgm:spPr/>
    </dgm:pt>
    <dgm:pt modelId="{D1F1DFBE-4C6D-4F2E-98DB-BA202B162C4C}" type="pres">
      <dgm:prSet presAssocID="{519A8B3D-BF68-4C83-8FA7-F73683AE4405}" presName="textNode" presStyleLbl="node1" presStyleIdx="2" presStyleCnt="4">
        <dgm:presLayoutVars>
          <dgm:bulletEnabled val="1"/>
        </dgm:presLayoutVars>
      </dgm:prSet>
      <dgm:spPr/>
    </dgm:pt>
    <dgm:pt modelId="{834B476E-1B84-46B1-9E50-2A8E7F39BECE}" type="pres">
      <dgm:prSet presAssocID="{2C289D62-B882-4E8D-8586-CF9183BFACB7}" presName="sibTrans" presStyleCnt="0"/>
      <dgm:spPr/>
    </dgm:pt>
    <dgm:pt modelId="{CA4B632D-B96D-41F1-8784-0F45993F5018}" type="pres">
      <dgm:prSet presAssocID="{3FBD384F-6955-4BF4-9958-08DB5858DE0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815804-B0CF-4D95-882E-481DA3ED40FB}" srcId="{2D8AEBD7-3355-45C2-94FE-86979BCD62F1}" destId="{200BF46C-7D16-4856-A832-660795F57418}" srcOrd="1" destOrd="0" parTransId="{0BA00A1D-3AB7-45D2-A5E6-42E595410BB3}" sibTransId="{4E4E5C2C-1DC3-4BF4-BD96-C2481F328BF0}"/>
    <dgm:cxn modelId="{7E25CF07-229F-4DD4-A811-53C7CA29E379}" type="presOf" srcId="{519A8B3D-BF68-4C83-8FA7-F73683AE4405}" destId="{D1F1DFBE-4C6D-4F2E-98DB-BA202B162C4C}" srcOrd="0" destOrd="0" presId="urn:microsoft.com/office/officeart/2005/8/layout/hProcess9"/>
    <dgm:cxn modelId="{8799541D-6517-4A3D-B9C2-3E7D992CDEE5}" type="presOf" srcId="{C1EC89D1-E5F8-4AEB-ADD7-83D1A16708D5}" destId="{1C7F5BCC-D90A-4D08-B0B0-2934080D41B8}" srcOrd="0" destOrd="0" presId="urn:microsoft.com/office/officeart/2005/8/layout/hProcess9"/>
    <dgm:cxn modelId="{1D971836-D3A4-4D34-B31A-DB521D58A8D9}" srcId="{2D8AEBD7-3355-45C2-94FE-86979BCD62F1}" destId="{3FBD384F-6955-4BF4-9958-08DB5858DE01}" srcOrd="3" destOrd="0" parTransId="{0905016D-C99E-403F-8D56-DA3FB3CB2B4D}" sibTransId="{4A2E2EE9-C6E4-4443-BC41-7FBB12F50E26}"/>
    <dgm:cxn modelId="{DF2D6C3B-CA84-451B-B68D-9F91324FF7CD}" srcId="{2D8AEBD7-3355-45C2-94FE-86979BCD62F1}" destId="{519A8B3D-BF68-4C83-8FA7-F73683AE4405}" srcOrd="2" destOrd="0" parTransId="{87CF6E43-FE38-40BD-8E1D-091F1BC8770A}" sibTransId="{2C289D62-B882-4E8D-8586-CF9183BFACB7}"/>
    <dgm:cxn modelId="{F1810A60-6C13-4291-8849-D66649D4B6F6}" srcId="{2D8AEBD7-3355-45C2-94FE-86979BCD62F1}" destId="{C1EC89D1-E5F8-4AEB-ADD7-83D1A16708D5}" srcOrd="0" destOrd="0" parTransId="{CC33B963-AD72-436C-98D3-5E32CF3A3DEA}" sibTransId="{49C33D9D-8130-4AAE-AF91-6A4096584AD0}"/>
    <dgm:cxn modelId="{8C10908B-1488-499F-9C1B-CC307367EB0E}" type="presOf" srcId="{2D8AEBD7-3355-45C2-94FE-86979BCD62F1}" destId="{EE380C01-54D5-4754-B5AA-C96208E57F4C}" srcOrd="0" destOrd="0" presId="urn:microsoft.com/office/officeart/2005/8/layout/hProcess9"/>
    <dgm:cxn modelId="{7685A4AE-77B1-42FE-9EBF-12C16A86FBCC}" type="presOf" srcId="{200BF46C-7D16-4856-A832-660795F57418}" destId="{3756EFAF-1C8F-4F6E-B148-B957EE545F69}" srcOrd="0" destOrd="0" presId="urn:microsoft.com/office/officeart/2005/8/layout/hProcess9"/>
    <dgm:cxn modelId="{2EA4CCC7-17C9-4070-9D71-8F841CD59EFF}" type="presOf" srcId="{3FBD384F-6955-4BF4-9958-08DB5858DE01}" destId="{CA4B632D-B96D-41F1-8784-0F45993F5018}" srcOrd="0" destOrd="0" presId="urn:microsoft.com/office/officeart/2005/8/layout/hProcess9"/>
    <dgm:cxn modelId="{70D76B72-A4C5-4F4F-A5C9-499237D753FB}" type="presParOf" srcId="{EE380C01-54D5-4754-B5AA-C96208E57F4C}" destId="{5660D6C0-136B-4D65-B4CE-B4FDE7284B3F}" srcOrd="0" destOrd="0" presId="urn:microsoft.com/office/officeart/2005/8/layout/hProcess9"/>
    <dgm:cxn modelId="{6F1F9F9B-B6D7-41D6-97B8-F6A0F71A5D2D}" type="presParOf" srcId="{EE380C01-54D5-4754-B5AA-C96208E57F4C}" destId="{289ECAD8-B673-42A3-B344-D833E492044A}" srcOrd="1" destOrd="0" presId="urn:microsoft.com/office/officeart/2005/8/layout/hProcess9"/>
    <dgm:cxn modelId="{EFDAF629-AA62-4752-94E2-B1752ABF685E}" type="presParOf" srcId="{289ECAD8-B673-42A3-B344-D833E492044A}" destId="{1C7F5BCC-D90A-4D08-B0B0-2934080D41B8}" srcOrd="0" destOrd="0" presId="urn:microsoft.com/office/officeart/2005/8/layout/hProcess9"/>
    <dgm:cxn modelId="{DB1A1CF8-5828-4AF4-929E-AF58BA0D5DCF}" type="presParOf" srcId="{289ECAD8-B673-42A3-B344-D833E492044A}" destId="{5396273F-50F4-43A6-BFE0-1F289480EAB6}" srcOrd="1" destOrd="0" presId="urn:microsoft.com/office/officeart/2005/8/layout/hProcess9"/>
    <dgm:cxn modelId="{B4338BBC-4EF0-4E9D-B3B5-09BDA897AC64}" type="presParOf" srcId="{289ECAD8-B673-42A3-B344-D833E492044A}" destId="{3756EFAF-1C8F-4F6E-B148-B957EE545F69}" srcOrd="2" destOrd="0" presId="urn:microsoft.com/office/officeart/2005/8/layout/hProcess9"/>
    <dgm:cxn modelId="{0D81D774-77AA-4A18-B2E5-7B8A08EC618F}" type="presParOf" srcId="{289ECAD8-B673-42A3-B344-D833E492044A}" destId="{C0F61402-3965-4A97-A632-040EB73087DF}" srcOrd="3" destOrd="0" presId="urn:microsoft.com/office/officeart/2005/8/layout/hProcess9"/>
    <dgm:cxn modelId="{BDCDACE9-2E99-47BB-8933-B0F472A4FF42}" type="presParOf" srcId="{289ECAD8-B673-42A3-B344-D833E492044A}" destId="{D1F1DFBE-4C6D-4F2E-98DB-BA202B162C4C}" srcOrd="4" destOrd="0" presId="urn:microsoft.com/office/officeart/2005/8/layout/hProcess9"/>
    <dgm:cxn modelId="{323E5471-32F1-47E6-8856-C1A6DF74D1E6}" type="presParOf" srcId="{289ECAD8-B673-42A3-B344-D833E492044A}" destId="{834B476E-1B84-46B1-9E50-2A8E7F39BECE}" srcOrd="5" destOrd="0" presId="urn:microsoft.com/office/officeart/2005/8/layout/hProcess9"/>
    <dgm:cxn modelId="{58C7C646-8C7E-4F51-97FB-F2BD4DE5B792}" type="presParOf" srcId="{289ECAD8-B673-42A3-B344-D833E492044A}" destId="{CA4B632D-B96D-41F1-8784-0F45993F5018}" srcOrd="6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1D836F-B6E2-4024-ABAE-0B9B4EC9E9E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A7F176E-DAE8-448A-8DCC-12336450F309}">
      <dgm:prSet custT="1"/>
      <dgm:spPr/>
      <dgm:t>
        <a:bodyPr/>
        <a:lstStyle/>
        <a:p>
          <a:pPr rtl="0"/>
          <a:r>
            <a:rPr 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邏輯表示法</a:t>
          </a:r>
          <a:r>
            <a: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(Logical Representation)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4098495-63F8-42C1-99C7-6B29AD1586D0}" type="parTrans" cxnId="{9EE468BA-72B4-463E-B7EE-4172A1F42F13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BB9D5AF-2910-4E7C-BD81-558CF6EA6671}" type="sibTrans" cxnId="{9EE468BA-72B4-463E-B7EE-4172A1F42F13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BBE6230-7B3C-4DB9-9390-B70FA3FD2A5C}">
      <dgm:prSet custT="1"/>
      <dgm:spPr/>
      <dgm:t>
        <a:bodyPr/>
        <a:lstStyle/>
        <a:p>
          <a:pPr rtl="0"/>
          <a:r>
            <a:rPr 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語意網</a:t>
          </a:r>
          <a:r>
            <a: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(Semantic Web)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B26E3A2-7F96-4F39-B8FE-F407BBC28E11}" type="parTrans" cxnId="{58C3D669-EF1C-4BAB-81DC-5D76BEC3441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4402922-BA3A-41B6-A3E7-91CA5D893CD7}" type="sibTrans" cxnId="{58C3D669-EF1C-4BAB-81DC-5D76BEC3441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9ED95F7-373A-49B3-B296-90B7EEB3F50F}">
      <dgm:prSet custT="1"/>
      <dgm:spPr/>
      <dgm:t>
        <a:bodyPr/>
        <a:lstStyle/>
        <a:p>
          <a:pPr rtl="0"/>
          <a:r>
            <a:rPr 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生成規則</a:t>
          </a:r>
          <a:r>
            <a: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(Production Rules)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937463C-6078-4154-8707-BB2AEF62EC6A}" type="parTrans" cxnId="{3C5567DB-3C37-4B1C-B845-E878EDFD0E1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9966E39-D19F-4C05-8314-A09771C756FD}" type="sibTrans" cxnId="{3C5567DB-3C37-4B1C-B845-E878EDFD0E10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403D876-CF97-4EF7-AE0A-8E45A2694BA4}">
      <dgm:prSet custT="1"/>
      <dgm:spPr/>
      <dgm:t>
        <a:bodyPr/>
        <a:lstStyle/>
        <a:p>
          <a:pPr rtl="0"/>
          <a:r>
            <a:rPr 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框架表示</a:t>
          </a:r>
          <a:r>
            <a: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(Frame Representation)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1BC74B9-9FA0-4CF6-B0DB-B82A9E10E0B5}" type="parTrans" cxnId="{A1CC6585-284E-4ACD-B494-DAD33FF51A04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C4D24F1-2116-41B9-A6E2-497C9D35ECC1}" type="sibTrans" cxnId="{A1CC6585-284E-4ACD-B494-DAD33FF51A04}">
      <dgm:prSet/>
      <dgm:spPr/>
      <dgm:t>
        <a:bodyPr/>
        <a:lstStyle/>
        <a:p>
          <a:endParaRPr lang="zh-TW" altLang="en-US" sz="16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6A5934C-F748-4326-B346-11A988782631}">
      <dgm:prSet custT="1"/>
      <dgm:spPr/>
      <dgm:t>
        <a:bodyPr/>
        <a:lstStyle/>
        <a:p>
          <a:pPr rtl="0"/>
          <a:r>
            <a: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機器學習</a:t>
          </a:r>
          <a:r>
            <a: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(Machine Learning)</a:t>
          </a:r>
          <a:endParaRPr lang="zh-TW" sz="24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FF169BD-9C18-4487-8B4F-C6268A6BB2CA}" type="parTrans" cxnId="{660DC5E9-6982-4D32-971B-C0748A6A5B7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2B8CCED-E69A-49F9-8C3D-27CBE9B2F06F}" type="sibTrans" cxnId="{660DC5E9-6982-4D32-971B-C0748A6A5B7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E015F50-276C-44D5-BB07-CE46EB544BE4}" type="pres">
      <dgm:prSet presAssocID="{E41D836F-B6E2-4024-ABAE-0B9B4EC9E9E0}" presName="Name0" presStyleCnt="0">
        <dgm:presLayoutVars>
          <dgm:dir/>
          <dgm:resizeHandles val="exact"/>
        </dgm:presLayoutVars>
      </dgm:prSet>
      <dgm:spPr/>
    </dgm:pt>
    <dgm:pt modelId="{6B83CD54-3899-4DC2-97C2-571ECCA00532}" type="pres">
      <dgm:prSet presAssocID="{2A7F176E-DAE8-448A-8DCC-12336450F309}" presName="composite" presStyleCnt="0"/>
      <dgm:spPr/>
    </dgm:pt>
    <dgm:pt modelId="{1339160B-D8A2-4EEC-8402-8FA624138830}" type="pres">
      <dgm:prSet presAssocID="{2A7F176E-DAE8-448A-8DCC-12336450F309}" presName="rect1" presStyleLbl="trAlignAcc1" presStyleIdx="0" presStyleCnt="5">
        <dgm:presLayoutVars>
          <dgm:bulletEnabled val="1"/>
        </dgm:presLayoutVars>
      </dgm:prSet>
      <dgm:spPr/>
    </dgm:pt>
    <dgm:pt modelId="{4FA351AF-5FCD-4C06-BC31-01997968E8B5}" type="pres">
      <dgm:prSet presAssocID="{2A7F176E-DAE8-448A-8DCC-12336450F309}" presName="rect2" presStyleLbl="fgImgPlac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>
          <a:solidFill>
            <a:srgbClr val="FF66CC"/>
          </a:solidFill>
        </a:ln>
      </dgm:spPr>
    </dgm:pt>
    <dgm:pt modelId="{083BD4D8-F358-44F6-82D3-39F88500717A}" type="pres">
      <dgm:prSet presAssocID="{9BB9D5AF-2910-4E7C-BD81-558CF6EA6671}" presName="sibTrans" presStyleCnt="0"/>
      <dgm:spPr/>
    </dgm:pt>
    <dgm:pt modelId="{698284A0-0EAC-43B3-9793-8399A228402A}" type="pres">
      <dgm:prSet presAssocID="{5BBE6230-7B3C-4DB9-9390-B70FA3FD2A5C}" presName="composite" presStyleCnt="0"/>
      <dgm:spPr/>
    </dgm:pt>
    <dgm:pt modelId="{578E3E3B-9CC2-43E1-8CFE-EFFCD4FC3D09}" type="pres">
      <dgm:prSet presAssocID="{5BBE6230-7B3C-4DB9-9390-B70FA3FD2A5C}" presName="rect1" presStyleLbl="trAlignAcc1" presStyleIdx="1" presStyleCnt="5">
        <dgm:presLayoutVars>
          <dgm:bulletEnabled val="1"/>
        </dgm:presLayoutVars>
      </dgm:prSet>
      <dgm:spPr/>
    </dgm:pt>
    <dgm:pt modelId="{062E45DB-C4BD-4FC9-A79F-58D062FED6BB}" type="pres">
      <dgm:prSet presAssocID="{5BBE6230-7B3C-4DB9-9390-B70FA3FD2A5C}" presName="rect2" presStyleLbl="fgImgPlace1" presStyleIdx="1" presStyleCnt="5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>
          <a:solidFill>
            <a:srgbClr val="C00000"/>
          </a:solidFill>
        </a:ln>
      </dgm:spPr>
    </dgm:pt>
    <dgm:pt modelId="{A9F04603-12B0-46E2-9095-5DE82BB00AEA}" type="pres">
      <dgm:prSet presAssocID="{B4402922-BA3A-41B6-A3E7-91CA5D893CD7}" presName="sibTrans" presStyleCnt="0"/>
      <dgm:spPr/>
    </dgm:pt>
    <dgm:pt modelId="{85FB3751-5610-415A-8D14-4E05DBAF0AB3}" type="pres">
      <dgm:prSet presAssocID="{79ED95F7-373A-49B3-B296-90B7EEB3F50F}" presName="composite" presStyleCnt="0"/>
      <dgm:spPr/>
    </dgm:pt>
    <dgm:pt modelId="{F9F44821-F424-4814-80C8-21717D069567}" type="pres">
      <dgm:prSet presAssocID="{79ED95F7-373A-49B3-B296-90B7EEB3F50F}" presName="rect1" presStyleLbl="trAlignAcc1" presStyleIdx="2" presStyleCnt="5">
        <dgm:presLayoutVars>
          <dgm:bulletEnabled val="1"/>
        </dgm:presLayoutVars>
      </dgm:prSet>
      <dgm:spPr/>
    </dgm:pt>
    <dgm:pt modelId="{22E48780-A1F8-418B-ACB7-169B8DA2D5B7}" type="pres">
      <dgm:prSet presAssocID="{79ED95F7-373A-49B3-B296-90B7EEB3F50F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>
          <a:solidFill>
            <a:srgbClr val="00B050"/>
          </a:solidFill>
        </a:ln>
      </dgm:spPr>
    </dgm:pt>
    <dgm:pt modelId="{6D502A01-A4A9-4132-9C3A-8E88D403C864}" type="pres">
      <dgm:prSet presAssocID="{09966E39-D19F-4C05-8314-A09771C756FD}" presName="sibTrans" presStyleCnt="0"/>
      <dgm:spPr/>
    </dgm:pt>
    <dgm:pt modelId="{37C179BF-DF5F-45D5-9070-C48327340983}" type="pres">
      <dgm:prSet presAssocID="{8403D876-CF97-4EF7-AE0A-8E45A2694BA4}" presName="composite" presStyleCnt="0"/>
      <dgm:spPr/>
    </dgm:pt>
    <dgm:pt modelId="{F8C7E38C-A1FA-4543-84E5-3CB50FB2691E}" type="pres">
      <dgm:prSet presAssocID="{8403D876-CF97-4EF7-AE0A-8E45A2694BA4}" presName="rect1" presStyleLbl="trAlignAcc1" presStyleIdx="3" presStyleCnt="5">
        <dgm:presLayoutVars>
          <dgm:bulletEnabled val="1"/>
        </dgm:presLayoutVars>
      </dgm:prSet>
      <dgm:spPr/>
    </dgm:pt>
    <dgm:pt modelId="{55716974-E569-4938-B1ED-61DFC2A3F4D9}" type="pres">
      <dgm:prSet presAssocID="{8403D876-CF97-4EF7-AE0A-8E45A2694BA4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>
          <a:solidFill>
            <a:srgbClr val="00B0F0"/>
          </a:solidFill>
        </a:ln>
      </dgm:spPr>
    </dgm:pt>
    <dgm:pt modelId="{21A28A1E-F84B-4837-8DC6-4DDA79F0B609}" type="pres">
      <dgm:prSet presAssocID="{5C4D24F1-2116-41B9-A6E2-497C9D35ECC1}" presName="sibTrans" presStyleCnt="0"/>
      <dgm:spPr/>
    </dgm:pt>
    <dgm:pt modelId="{DA481664-1096-46EC-A1BB-DC8BAEE366CC}" type="pres">
      <dgm:prSet presAssocID="{66A5934C-F748-4326-B346-11A988782631}" presName="composite" presStyleCnt="0"/>
      <dgm:spPr/>
    </dgm:pt>
    <dgm:pt modelId="{B878CA07-B62D-4163-8CC7-81730F3DCF9B}" type="pres">
      <dgm:prSet presAssocID="{66A5934C-F748-4326-B346-11A988782631}" presName="rect1" presStyleLbl="trAlignAcc1" presStyleIdx="4" presStyleCnt="5">
        <dgm:presLayoutVars>
          <dgm:bulletEnabled val="1"/>
        </dgm:presLayoutVars>
      </dgm:prSet>
      <dgm:spPr/>
    </dgm:pt>
    <dgm:pt modelId="{C1E78685-8300-47C0-B5E4-53278F1832BF}" type="pres">
      <dgm:prSet presAssocID="{66A5934C-F748-4326-B346-11A988782631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>
          <a:solidFill>
            <a:srgbClr val="7030A0"/>
          </a:solidFill>
        </a:ln>
      </dgm:spPr>
    </dgm:pt>
  </dgm:ptLst>
  <dgm:cxnLst>
    <dgm:cxn modelId="{0B2C1C5B-9797-4E17-9A71-485A2ED9B6DF}" type="presOf" srcId="{E41D836F-B6E2-4024-ABAE-0B9B4EC9E9E0}" destId="{DE015F50-276C-44D5-BB07-CE46EB544BE4}" srcOrd="0" destOrd="0" presId="urn:microsoft.com/office/officeart/2008/layout/PictureStrips"/>
    <dgm:cxn modelId="{58C3D669-EF1C-4BAB-81DC-5D76BEC34410}" srcId="{E41D836F-B6E2-4024-ABAE-0B9B4EC9E9E0}" destId="{5BBE6230-7B3C-4DB9-9390-B70FA3FD2A5C}" srcOrd="1" destOrd="0" parTransId="{4B26E3A2-7F96-4F39-B8FE-F407BBC28E11}" sibTransId="{B4402922-BA3A-41B6-A3E7-91CA5D893CD7}"/>
    <dgm:cxn modelId="{7BEEC781-2D94-4BCD-9666-84939783B118}" type="presOf" srcId="{2A7F176E-DAE8-448A-8DCC-12336450F309}" destId="{1339160B-D8A2-4EEC-8402-8FA624138830}" srcOrd="0" destOrd="0" presId="urn:microsoft.com/office/officeart/2008/layout/PictureStrips"/>
    <dgm:cxn modelId="{A1CC6585-284E-4ACD-B494-DAD33FF51A04}" srcId="{E41D836F-B6E2-4024-ABAE-0B9B4EC9E9E0}" destId="{8403D876-CF97-4EF7-AE0A-8E45A2694BA4}" srcOrd="3" destOrd="0" parTransId="{91BC74B9-9FA0-4CF6-B0DB-B82A9E10E0B5}" sibTransId="{5C4D24F1-2116-41B9-A6E2-497C9D35ECC1}"/>
    <dgm:cxn modelId="{5559229D-B2E0-49A1-A26B-C527A1420825}" type="presOf" srcId="{79ED95F7-373A-49B3-B296-90B7EEB3F50F}" destId="{F9F44821-F424-4814-80C8-21717D069567}" srcOrd="0" destOrd="0" presId="urn:microsoft.com/office/officeart/2008/layout/PictureStrips"/>
    <dgm:cxn modelId="{D91450A5-0E6F-41F4-AB8D-E59804873CD2}" type="presOf" srcId="{8403D876-CF97-4EF7-AE0A-8E45A2694BA4}" destId="{F8C7E38C-A1FA-4543-84E5-3CB50FB2691E}" srcOrd="0" destOrd="0" presId="urn:microsoft.com/office/officeart/2008/layout/PictureStrips"/>
    <dgm:cxn modelId="{9EE468BA-72B4-463E-B7EE-4172A1F42F13}" srcId="{E41D836F-B6E2-4024-ABAE-0B9B4EC9E9E0}" destId="{2A7F176E-DAE8-448A-8DCC-12336450F309}" srcOrd="0" destOrd="0" parTransId="{84098495-63F8-42C1-99C7-6B29AD1586D0}" sibTransId="{9BB9D5AF-2910-4E7C-BD81-558CF6EA6671}"/>
    <dgm:cxn modelId="{DC86C7CD-C35A-4267-8ACD-D09735122EE5}" type="presOf" srcId="{5BBE6230-7B3C-4DB9-9390-B70FA3FD2A5C}" destId="{578E3E3B-9CC2-43E1-8CFE-EFFCD4FC3D09}" srcOrd="0" destOrd="0" presId="urn:microsoft.com/office/officeart/2008/layout/PictureStrips"/>
    <dgm:cxn modelId="{3C5567DB-3C37-4B1C-B845-E878EDFD0E10}" srcId="{E41D836F-B6E2-4024-ABAE-0B9B4EC9E9E0}" destId="{79ED95F7-373A-49B3-B296-90B7EEB3F50F}" srcOrd="2" destOrd="0" parTransId="{D937463C-6078-4154-8707-BB2AEF62EC6A}" sibTransId="{09966E39-D19F-4C05-8314-A09771C756FD}"/>
    <dgm:cxn modelId="{548544E6-9C2F-4162-B340-36B235B17D35}" type="presOf" srcId="{66A5934C-F748-4326-B346-11A988782631}" destId="{B878CA07-B62D-4163-8CC7-81730F3DCF9B}" srcOrd="0" destOrd="0" presId="urn:microsoft.com/office/officeart/2008/layout/PictureStrips"/>
    <dgm:cxn modelId="{660DC5E9-6982-4D32-971B-C0748A6A5B70}" srcId="{E41D836F-B6E2-4024-ABAE-0B9B4EC9E9E0}" destId="{66A5934C-F748-4326-B346-11A988782631}" srcOrd="4" destOrd="0" parTransId="{9FF169BD-9C18-4487-8B4F-C6268A6BB2CA}" sibTransId="{12B8CCED-E69A-49F9-8C3D-27CBE9B2F06F}"/>
    <dgm:cxn modelId="{42471C43-576F-4DB4-A8AD-D5D185C5AA2F}" type="presParOf" srcId="{DE015F50-276C-44D5-BB07-CE46EB544BE4}" destId="{6B83CD54-3899-4DC2-97C2-571ECCA00532}" srcOrd="0" destOrd="0" presId="urn:microsoft.com/office/officeart/2008/layout/PictureStrips"/>
    <dgm:cxn modelId="{3C0DABC0-BAB5-4B3A-ADD1-6B0A28AEBF17}" type="presParOf" srcId="{6B83CD54-3899-4DC2-97C2-571ECCA00532}" destId="{1339160B-D8A2-4EEC-8402-8FA624138830}" srcOrd="0" destOrd="0" presId="urn:microsoft.com/office/officeart/2008/layout/PictureStrips"/>
    <dgm:cxn modelId="{ABF15A41-47AA-4725-BA9F-A6636AD51FEF}" type="presParOf" srcId="{6B83CD54-3899-4DC2-97C2-571ECCA00532}" destId="{4FA351AF-5FCD-4C06-BC31-01997968E8B5}" srcOrd="1" destOrd="0" presId="urn:microsoft.com/office/officeart/2008/layout/PictureStrips"/>
    <dgm:cxn modelId="{5FF5B01F-1B11-42B0-B43B-1ACA01CC2571}" type="presParOf" srcId="{DE015F50-276C-44D5-BB07-CE46EB544BE4}" destId="{083BD4D8-F358-44F6-82D3-39F88500717A}" srcOrd="1" destOrd="0" presId="urn:microsoft.com/office/officeart/2008/layout/PictureStrips"/>
    <dgm:cxn modelId="{81BB601C-E05C-47BA-A8F0-CF00F2243519}" type="presParOf" srcId="{DE015F50-276C-44D5-BB07-CE46EB544BE4}" destId="{698284A0-0EAC-43B3-9793-8399A228402A}" srcOrd="2" destOrd="0" presId="urn:microsoft.com/office/officeart/2008/layout/PictureStrips"/>
    <dgm:cxn modelId="{F1B9A51A-0CD5-403C-8111-4AD13CCF4C68}" type="presParOf" srcId="{698284A0-0EAC-43B3-9793-8399A228402A}" destId="{578E3E3B-9CC2-43E1-8CFE-EFFCD4FC3D09}" srcOrd="0" destOrd="0" presId="urn:microsoft.com/office/officeart/2008/layout/PictureStrips"/>
    <dgm:cxn modelId="{39BB57E6-ECFF-4D0C-89FC-E87FC1531102}" type="presParOf" srcId="{698284A0-0EAC-43B3-9793-8399A228402A}" destId="{062E45DB-C4BD-4FC9-A79F-58D062FED6BB}" srcOrd="1" destOrd="0" presId="urn:microsoft.com/office/officeart/2008/layout/PictureStrips"/>
    <dgm:cxn modelId="{FE22D5CE-B57B-4615-9941-8EA800250268}" type="presParOf" srcId="{DE015F50-276C-44D5-BB07-CE46EB544BE4}" destId="{A9F04603-12B0-46E2-9095-5DE82BB00AEA}" srcOrd="3" destOrd="0" presId="urn:microsoft.com/office/officeart/2008/layout/PictureStrips"/>
    <dgm:cxn modelId="{9CF3A9EC-C727-4E42-8CA9-D097B98C1E08}" type="presParOf" srcId="{DE015F50-276C-44D5-BB07-CE46EB544BE4}" destId="{85FB3751-5610-415A-8D14-4E05DBAF0AB3}" srcOrd="4" destOrd="0" presId="urn:microsoft.com/office/officeart/2008/layout/PictureStrips"/>
    <dgm:cxn modelId="{3E78C3A5-195D-4ED1-BB15-52A81BFBF81E}" type="presParOf" srcId="{85FB3751-5610-415A-8D14-4E05DBAF0AB3}" destId="{F9F44821-F424-4814-80C8-21717D069567}" srcOrd="0" destOrd="0" presId="urn:microsoft.com/office/officeart/2008/layout/PictureStrips"/>
    <dgm:cxn modelId="{5F1BFB95-788B-4F9E-B761-E4FA4E02E501}" type="presParOf" srcId="{85FB3751-5610-415A-8D14-4E05DBAF0AB3}" destId="{22E48780-A1F8-418B-ACB7-169B8DA2D5B7}" srcOrd="1" destOrd="0" presId="urn:microsoft.com/office/officeart/2008/layout/PictureStrips"/>
    <dgm:cxn modelId="{76196AEB-AFD6-42F2-88DA-C335961607A5}" type="presParOf" srcId="{DE015F50-276C-44D5-BB07-CE46EB544BE4}" destId="{6D502A01-A4A9-4132-9C3A-8E88D403C864}" srcOrd="5" destOrd="0" presId="urn:microsoft.com/office/officeart/2008/layout/PictureStrips"/>
    <dgm:cxn modelId="{CC27FBB5-027F-4999-BD15-AFC6FF6489D6}" type="presParOf" srcId="{DE015F50-276C-44D5-BB07-CE46EB544BE4}" destId="{37C179BF-DF5F-45D5-9070-C48327340983}" srcOrd="6" destOrd="0" presId="urn:microsoft.com/office/officeart/2008/layout/PictureStrips"/>
    <dgm:cxn modelId="{60A87A60-948F-4254-BDBA-326A90C20B92}" type="presParOf" srcId="{37C179BF-DF5F-45D5-9070-C48327340983}" destId="{F8C7E38C-A1FA-4543-84E5-3CB50FB2691E}" srcOrd="0" destOrd="0" presId="urn:microsoft.com/office/officeart/2008/layout/PictureStrips"/>
    <dgm:cxn modelId="{E66B73CD-8EC3-427C-B7DE-AA7DCF32E339}" type="presParOf" srcId="{37C179BF-DF5F-45D5-9070-C48327340983}" destId="{55716974-E569-4938-B1ED-61DFC2A3F4D9}" srcOrd="1" destOrd="0" presId="urn:microsoft.com/office/officeart/2008/layout/PictureStrips"/>
    <dgm:cxn modelId="{095617CA-02D3-462F-A6DE-BFBB4DEB0B38}" type="presParOf" srcId="{DE015F50-276C-44D5-BB07-CE46EB544BE4}" destId="{21A28A1E-F84B-4837-8DC6-4DDA79F0B609}" srcOrd="7" destOrd="0" presId="urn:microsoft.com/office/officeart/2008/layout/PictureStrips"/>
    <dgm:cxn modelId="{F3CC4316-DA02-4836-9188-D843433842A2}" type="presParOf" srcId="{DE015F50-276C-44D5-BB07-CE46EB544BE4}" destId="{DA481664-1096-46EC-A1BB-DC8BAEE366CC}" srcOrd="8" destOrd="0" presId="urn:microsoft.com/office/officeart/2008/layout/PictureStrips"/>
    <dgm:cxn modelId="{98E9739B-E7B7-4066-85F7-F2D76899E783}" type="presParOf" srcId="{DA481664-1096-46EC-A1BB-DC8BAEE366CC}" destId="{B878CA07-B62D-4163-8CC7-81730F3DCF9B}" srcOrd="0" destOrd="0" presId="urn:microsoft.com/office/officeart/2008/layout/PictureStrips"/>
    <dgm:cxn modelId="{B9E6A0CE-B653-43D8-BC8F-82EB7C4C0D12}" type="presParOf" srcId="{DA481664-1096-46EC-A1BB-DC8BAEE366CC}" destId="{C1E78685-8300-47C0-B5E4-53278F1832B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8DADE6-7078-4CA3-9456-51C36596296C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0D3EB1EC-928A-4C10-86E8-A7EFE4E6B2B0}">
      <dgm:prSet phldrT="[文字]"/>
      <dgm:spPr>
        <a:solidFill>
          <a:srgbClr val="FF66CC">
            <a:alpha val="49804"/>
          </a:srgbClr>
        </a:solidFill>
      </dgm:spPr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</a:t>
          </a:r>
        </a:p>
      </dgm:t>
    </dgm:pt>
    <dgm:pt modelId="{C866C010-CAC2-412F-B7E2-F146AD453D1C}" type="parTrans" cxnId="{4E916995-D056-49E0-BF0D-FE0E06BDCEC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1767B80-1921-4D96-8539-332267354FBA}" type="sibTrans" cxnId="{4E916995-D056-49E0-BF0D-FE0E06BDCEC6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7CE9D7A-1D75-4129-8FA6-A839D95127D1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獲得</a:t>
          </a:r>
        </a:p>
      </dgm:t>
    </dgm:pt>
    <dgm:pt modelId="{4338EB8F-665D-4E04-AF84-AB7E9C1B7C98}" type="parTrans" cxnId="{5787F5D2-1930-483A-8924-F674F168CDC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AE75496-D5A7-4C19-B5A3-08C53B01BE2C}" type="sibTrans" cxnId="{5787F5D2-1930-483A-8924-F674F168CDC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ED56C28-9AAD-46AC-A04E-FA1C8E3222F0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紀錄</a:t>
          </a:r>
        </a:p>
      </dgm:t>
    </dgm:pt>
    <dgm:pt modelId="{162C7A69-1D4D-42E2-A426-1CE7DFED5198}" type="parTrans" cxnId="{41243D4A-8D16-4F24-9EFD-ABF75F0BA00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E66AAE4-FB9A-4570-A25F-22F97879AB30}" type="sibTrans" cxnId="{41243D4A-8D16-4F24-9EFD-ABF75F0BA00A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932A245-3463-4524-9E4A-AE7BF0D2D8D9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組織</a:t>
          </a:r>
        </a:p>
      </dgm:t>
    </dgm:pt>
    <dgm:pt modelId="{8122F544-A31B-43E2-BA67-CDB56664750D}" type="parTrans" cxnId="{9A1388EC-B473-4FEA-811C-6B0618F24D2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BC28AD0-EEBC-4D11-A0F4-B8BB76A4E1FE}" type="sibTrans" cxnId="{9A1388EC-B473-4FEA-811C-6B0618F24D25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0978667-D431-4D3F-BFDF-95D0184E1E63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存取</a:t>
          </a:r>
        </a:p>
      </dgm:t>
    </dgm:pt>
    <dgm:pt modelId="{E25DF11F-A848-450E-8E3E-E4F5415B30D0}" type="parTrans" cxnId="{232A98B6-51F9-4EA4-ABE5-9CBC951DB0C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C6D4DEF-973E-4C9F-8B86-8D1463071CC4}" type="sibTrans" cxnId="{232A98B6-51F9-4EA4-ABE5-9CBC951DB0C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8436C61-81A5-4DA0-B463-84CDDBEB272D}">
      <dgm:prSet phldrT="[文字]"/>
      <dgm:spPr/>
      <dgm:t>
        <a:bodyPr/>
        <a:lstStyle/>
        <a:p>
          <a:r>
            <a: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更新</a:t>
          </a:r>
        </a:p>
      </dgm:t>
    </dgm:pt>
    <dgm:pt modelId="{A6E88DF5-FE02-4FDA-B93F-0B540AD66053}" type="parTrans" cxnId="{23F7ABE6-C121-45C8-80C4-A2DDE6A4FBA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78928FD-89F0-4C56-AB86-154CF074DBC2}" type="sibTrans" cxnId="{23F7ABE6-C121-45C8-80C4-A2DDE6A4FBA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427B638-1A9A-4B9A-AED3-65F3473F1F61}" type="pres">
      <dgm:prSet presAssocID="{808DADE6-7078-4CA3-9456-51C36596296C}" presName="composite" presStyleCnt="0">
        <dgm:presLayoutVars>
          <dgm:chMax val="1"/>
          <dgm:dir/>
          <dgm:resizeHandles val="exact"/>
        </dgm:presLayoutVars>
      </dgm:prSet>
      <dgm:spPr/>
    </dgm:pt>
    <dgm:pt modelId="{42CE5497-B1BF-4F14-9AC7-F7A00355AFB4}" type="pres">
      <dgm:prSet presAssocID="{808DADE6-7078-4CA3-9456-51C36596296C}" presName="radial" presStyleCnt="0">
        <dgm:presLayoutVars>
          <dgm:animLvl val="ctr"/>
        </dgm:presLayoutVars>
      </dgm:prSet>
      <dgm:spPr/>
    </dgm:pt>
    <dgm:pt modelId="{D1FF4764-670F-417F-AA95-809121545773}" type="pres">
      <dgm:prSet presAssocID="{0D3EB1EC-928A-4C10-86E8-A7EFE4E6B2B0}" presName="centerShape" presStyleLbl="vennNode1" presStyleIdx="0" presStyleCnt="6"/>
      <dgm:spPr/>
    </dgm:pt>
    <dgm:pt modelId="{B3F8E324-3728-490E-8DFD-48BFF65F4E25}" type="pres">
      <dgm:prSet presAssocID="{D7CE9D7A-1D75-4129-8FA6-A839D95127D1}" presName="node" presStyleLbl="vennNode1" presStyleIdx="1" presStyleCnt="6">
        <dgm:presLayoutVars>
          <dgm:bulletEnabled val="1"/>
        </dgm:presLayoutVars>
      </dgm:prSet>
      <dgm:spPr/>
    </dgm:pt>
    <dgm:pt modelId="{16A2BB7F-0C51-4A02-B245-591AD448CD18}" type="pres">
      <dgm:prSet presAssocID="{0ED56C28-9AAD-46AC-A04E-FA1C8E3222F0}" presName="node" presStyleLbl="vennNode1" presStyleIdx="2" presStyleCnt="6">
        <dgm:presLayoutVars>
          <dgm:bulletEnabled val="1"/>
        </dgm:presLayoutVars>
      </dgm:prSet>
      <dgm:spPr/>
    </dgm:pt>
    <dgm:pt modelId="{105D2F43-2683-4C83-B7C2-B8689D150244}" type="pres">
      <dgm:prSet presAssocID="{3932A245-3463-4524-9E4A-AE7BF0D2D8D9}" presName="node" presStyleLbl="vennNode1" presStyleIdx="3" presStyleCnt="6">
        <dgm:presLayoutVars>
          <dgm:bulletEnabled val="1"/>
        </dgm:presLayoutVars>
      </dgm:prSet>
      <dgm:spPr/>
    </dgm:pt>
    <dgm:pt modelId="{12AA726F-19E7-43C2-AB13-83DCD39D1C97}" type="pres">
      <dgm:prSet presAssocID="{80978667-D431-4D3F-BFDF-95D0184E1E63}" presName="node" presStyleLbl="vennNode1" presStyleIdx="4" presStyleCnt="6">
        <dgm:presLayoutVars>
          <dgm:bulletEnabled val="1"/>
        </dgm:presLayoutVars>
      </dgm:prSet>
      <dgm:spPr/>
    </dgm:pt>
    <dgm:pt modelId="{CF549EC1-EA69-4E6D-BB77-D3AEF2151D64}" type="pres">
      <dgm:prSet presAssocID="{B8436C61-81A5-4DA0-B463-84CDDBEB272D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36BECE3C-AA8E-4D79-8F8C-C2EADBCB013F}" type="presOf" srcId="{0D3EB1EC-928A-4C10-86E8-A7EFE4E6B2B0}" destId="{D1FF4764-670F-417F-AA95-809121545773}" srcOrd="0" destOrd="0" presId="urn:microsoft.com/office/officeart/2005/8/layout/radial3"/>
    <dgm:cxn modelId="{41243D4A-8D16-4F24-9EFD-ABF75F0BA00A}" srcId="{0D3EB1EC-928A-4C10-86E8-A7EFE4E6B2B0}" destId="{0ED56C28-9AAD-46AC-A04E-FA1C8E3222F0}" srcOrd="1" destOrd="0" parTransId="{162C7A69-1D4D-42E2-A426-1CE7DFED5198}" sibTransId="{CE66AAE4-FB9A-4570-A25F-22F97879AB30}"/>
    <dgm:cxn modelId="{361B6C52-6B21-4E12-BF44-62135D1E9608}" type="presOf" srcId="{80978667-D431-4D3F-BFDF-95D0184E1E63}" destId="{12AA726F-19E7-43C2-AB13-83DCD39D1C97}" srcOrd="0" destOrd="0" presId="urn:microsoft.com/office/officeart/2005/8/layout/radial3"/>
    <dgm:cxn modelId="{40F67D5E-4187-4F65-9AA5-1534848AA12C}" type="presOf" srcId="{D7CE9D7A-1D75-4129-8FA6-A839D95127D1}" destId="{B3F8E324-3728-490E-8DFD-48BFF65F4E25}" srcOrd="0" destOrd="0" presId="urn:microsoft.com/office/officeart/2005/8/layout/radial3"/>
    <dgm:cxn modelId="{3D322571-FEA4-4773-945F-2EB3C472C617}" type="presOf" srcId="{0ED56C28-9AAD-46AC-A04E-FA1C8E3222F0}" destId="{16A2BB7F-0C51-4A02-B245-591AD448CD18}" srcOrd="0" destOrd="0" presId="urn:microsoft.com/office/officeart/2005/8/layout/radial3"/>
    <dgm:cxn modelId="{E0E71874-0A60-4B51-A36A-72C5953174E0}" type="presOf" srcId="{B8436C61-81A5-4DA0-B463-84CDDBEB272D}" destId="{CF549EC1-EA69-4E6D-BB77-D3AEF2151D64}" srcOrd="0" destOrd="0" presId="urn:microsoft.com/office/officeart/2005/8/layout/radial3"/>
    <dgm:cxn modelId="{4E916995-D056-49E0-BF0D-FE0E06BDCEC6}" srcId="{808DADE6-7078-4CA3-9456-51C36596296C}" destId="{0D3EB1EC-928A-4C10-86E8-A7EFE4E6B2B0}" srcOrd="0" destOrd="0" parTransId="{C866C010-CAC2-412F-B7E2-F146AD453D1C}" sibTransId="{D1767B80-1921-4D96-8539-332267354FBA}"/>
    <dgm:cxn modelId="{62448399-99D7-40B5-9DC2-EC9D9151C660}" type="presOf" srcId="{3932A245-3463-4524-9E4A-AE7BF0D2D8D9}" destId="{105D2F43-2683-4C83-B7C2-B8689D150244}" srcOrd="0" destOrd="0" presId="urn:microsoft.com/office/officeart/2005/8/layout/radial3"/>
    <dgm:cxn modelId="{E7E574AC-BD31-45C8-A0A0-3D2232E252AE}" type="presOf" srcId="{808DADE6-7078-4CA3-9456-51C36596296C}" destId="{3427B638-1A9A-4B9A-AED3-65F3473F1F61}" srcOrd="0" destOrd="0" presId="urn:microsoft.com/office/officeart/2005/8/layout/radial3"/>
    <dgm:cxn modelId="{232A98B6-51F9-4EA4-ABE5-9CBC951DB0C7}" srcId="{0D3EB1EC-928A-4C10-86E8-A7EFE4E6B2B0}" destId="{80978667-D431-4D3F-BFDF-95D0184E1E63}" srcOrd="3" destOrd="0" parTransId="{E25DF11F-A848-450E-8E3E-E4F5415B30D0}" sibTransId="{BC6D4DEF-973E-4C9F-8B86-8D1463071CC4}"/>
    <dgm:cxn modelId="{5787F5D2-1930-483A-8924-F674F168CDC5}" srcId="{0D3EB1EC-928A-4C10-86E8-A7EFE4E6B2B0}" destId="{D7CE9D7A-1D75-4129-8FA6-A839D95127D1}" srcOrd="0" destOrd="0" parTransId="{4338EB8F-665D-4E04-AF84-AB7E9C1B7C98}" sibTransId="{BAE75496-D5A7-4C19-B5A3-08C53B01BE2C}"/>
    <dgm:cxn modelId="{23F7ABE6-C121-45C8-80C4-A2DDE6A4FBA0}" srcId="{0D3EB1EC-928A-4C10-86E8-A7EFE4E6B2B0}" destId="{B8436C61-81A5-4DA0-B463-84CDDBEB272D}" srcOrd="4" destOrd="0" parTransId="{A6E88DF5-FE02-4FDA-B93F-0B540AD66053}" sibTransId="{278928FD-89F0-4C56-AB86-154CF074DBC2}"/>
    <dgm:cxn modelId="{9A1388EC-B473-4FEA-811C-6B0618F24D25}" srcId="{0D3EB1EC-928A-4C10-86E8-A7EFE4E6B2B0}" destId="{3932A245-3463-4524-9E4A-AE7BF0D2D8D9}" srcOrd="2" destOrd="0" parTransId="{8122F544-A31B-43E2-BA67-CDB56664750D}" sibTransId="{FBC28AD0-EEBC-4D11-A0F4-B8BB76A4E1FE}"/>
    <dgm:cxn modelId="{E9BB34CD-9C46-4FB3-832F-A5B68F6B42D7}" type="presParOf" srcId="{3427B638-1A9A-4B9A-AED3-65F3473F1F61}" destId="{42CE5497-B1BF-4F14-9AC7-F7A00355AFB4}" srcOrd="0" destOrd="0" presId="urn:microsoft.com/office/officeart/2005/8/layout/radial3"/>
    <dgm:cxn modelId="{8AEBBEBD-5A1A-486F-A73B-A6B7ACEAA442}" type="presParOf" srcId="{42CE5497-B1BF-4F14-9AC7-F7A00355AFB4}" destId="{D1FF4764-670F-417F-AA95-809121545773}" srcOrd="0" destOrd="0" presId="urn:microsoft.com/office/officeart/2005/8/layout/radial3"/>
    <dgm:cxn modelId="{52B2E5A8-7971-43CE-A8CA-121389BAF3B6}" type="presParOf" srcId="{42CE5497-B1BF-4F14-9AC7-F7A00355AFB4}" destId="{B3F8E324-3728-490E-8DFD-48BFF65F4E25}" srcOrd="1" destOrd="0" presId="urn:microsoft.com/office/officeart/2005/8/layout/radial3"/>
    <dgm:cxn modelId="{14BF41D6-819E-43C0-B7FF-61E9DEF607D5}" type="presParOf" srcId="{42CE5497-B1BF-4F14-9AC7-F7A00355AFB4}" destId="{16A2BB7F-0C51-4A02-B245-591AD448CD18}" srcOrd="2" destOrd="0" presId="urn:microsoft.com/office/officeart/2005/8/layout/radial3"/>
    <dgm:cxn modelId="{53BE3966-A2EC-4B66-8CC6-F24E3395E26E}" type="presParOf" srcId="{42CE5497-B1BF-4F14-9AC7-F7A00355AFB4}" destId="{105D2F43-2683-4C83-B7C2-B8689D150244}" srcOrd="3" destOrd="0" presId="urn:microsoft.com/office/officeart/2005/8/layout/radial3"/>
    <dgm:cxn modelId="{6351756D-330D-4D3D-8CAF-EE9248F38419}" type="presParOf" srcId="{42CE5497-B1BF-4F14-9AC7-F7A00355AFB4}" destId="{12AA726F-19E7-43C2-AB13-83DCD39D1C97}" srcOrd="4" destOrd="0" presId="urn:microsoft.com/office/officeart/2005/8/layout/radial3"/>
    <dgm:cxn modelId="{614A17D4-B9F2-4A7A-83AD-39151A3CD960}" type="presParOf" srcId="{42CE5497-B1BF-4F14-9AC7-F7A00355AFB4}" destId="{CF549EC1-EA69-4E6D-BB77-D3AEF2151D6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1B02C6-D152-4B9F-B062-07152FFB08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328990A-91AD-47C8-95FA-FCF8A63673EB}">
      <dgm:prSet phldrT="[文字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獲取</a:t>
          </a:r>
        </a:p>
      </dgm:t>
    </dgm:pt>
    <dgm:pt modelId="{B14BA1F7-8003-4883-B50A-E688DA8D0940}" type="parTrans" cxnId="{46D393C7-3635-4869-B558-CA056898D17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AB730AE-22AB-415E-BC4D-7A81FFAAE5EC}" type="sibTrans" cxnId="{46D393C7-3635-4869-B558-CA056898D178}">
      <dgm:prSet/>
      <dgm:spPr>
        <a:solidFill>
          <a:srgbClr val="0000FF"/>
        </a:solid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0BD23EE-0FD8-40C2-B378-E853BC596FDF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儲存</a:t>
          </a:r>
        </a:p>
      </dgm:t>
    </dgm:pt>
    <dgm:pt modelId="{1ED53164-797E-4322-B3A3-2038382ECF7C}" type="parTrans" cxnId="{D3CFDBF9-E409-4EE3-B11B-A4C74DD65527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690972A-CBE3-4A50-8EE3-E03907329949}" type="sibTrans" cxnId="{D3CFDBF9-E409-4EE3-B11B-A4C74DD65527}">
      <dgm:prSet/>
      <dgm:spPr>
        <a:solidFill>
          <a:srgbClr val="0000FF"/>
        </a:solid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D237F7C-79E7-432C-889D-A140D9109771}">
      <dgm:prSet phldrT="[文字]" custT="1"/>
      <dgm:spPr>
        <a:solidFill>
          <a:srgbClr val="FF66CC"/>
        </a:solidFill>
      </dgm:spPr>
      <dgm:t>
        <a:bodyPr/>
        <a:lstStyle/>
        <a:p>
          <a:r>
            <a: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傳播</a:t>
          </a:r>
        </a:p>
      </dgm:t>
    </dgm:pt>
    <dgm:pt modelId="{DA761839-D0F3-4B1C-886B-D01B6B60F0A7}" type="parTrans" cxnId="{18E4B9FD-96ED-4A76-9A5B-7F4FF53BBF92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2008026-0B96-461C-A0E1-C061556B11E5}" type="sibTrans" cxnId="{18E4B9FD-96ED-4A76-9A5B-7F4FF53BBF92}">
      <dgm:prSet/>
      <dgm:spPr>
        <a:solidFill>
          <a:srgbClr val="0000FF"/>
        </a:solidFill>
      </dgm:spPr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A252B88-1932-4020-B714-BDECDF9C95CD}">
      <dgm:prSet phldrT="[文字]" custT="1"/>
      <dgm:spPr>
        <a:solidFill>
          <a:srgbClr val="7030A0"/>
        </a:solidFill>
      </dgm:spPr>
      <dgm:t>
        <a:bodyPr/>
        <a:lstStyle/>
        <a:p>
          <a:r>
            <a: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應用</a:t>
          </a:r>
        </a:p>
      </dgm:t>
    </dgm:pt>
    <dgm:pt modelId="{5C962881-51F3-4CB1-825D-B342FF6C676D}" type="parTrans" cxnId="{1AC872D5-C7C5-470A-81C2-38455076106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AEF1D6A-7498-4952-A8A2-CBD71A9B9417}" type="sibTrans" cxnId="{1AC872D5-C7C5-470A-81C2-38455076106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5E21427-A78F-453A-A852-1FC01622F71B}" type="pres">
      <dgm:prSet presAssocID="{E41B02C6-D152-4B9F-B062-07152FFB08F0}" presName="Name0" presStyleCnt="0">
        <dgm:presLayoutVars>
          <dgm:dir/>
          <dgm:resizeHandles val="exact"/>
        </dgm:presLayoutVars>
      </dgm:prSet>
      <dgm:spPr/>
    </dgm:pt>
    <dgm:pt modelId="{5138675A-E552-4806-9CFB-9E89E014EE4F}" type="pres">
      <dgm:prSet presAssocID="{A328990A-91AD-47C8-95FA-FCF8A63673EB}" presName="node" presStyleLbl="node1" presStyleIdx="0" presStyleCnt="4">
        <dgm:presLayoutVars>
          <dgm:bulletEnabled val="1"/>
        </dgm:presLayoutVars>
      </dgm:prSet>
      <dgm:spPr/>
    </dgm:pt>
    <dgm:pt modelId="{236ED77A-1E78-456F-9BE2-C4ED9E358C79}" type="pres">
      <dgm:prSet presAssocID="{FAB730AE-22AB-415E-BC4D-7A81FFAAE5EC}" presName="sibTrans" presStyleLbl="sibTrans2D1" presStyleIdx="0" presStyleCnt="3"/>
      <dgm:spPr/>
    </dgm:pt>
    <dgm:pt modelId="{FFCB1BD3-976B-43DE-8B5A-07A61C4A47F4}" type="pres">
      <dgm:prSet presAssocID="{FAB730AE-22AB-415E-BC4D-7A81FFAAE5EC}" presName="connectorText" presStyleLbl="sibTrans2D1" presStyleIdx="0" presStyleCnt="3"/>
      <dgm:spPr/>
    </dgm:pt>
    <dgm:pt modelId="{DFC1AEA7-D5C9-49C6-AA42-2CDA946E8897}" type="pres">
      <dgm:prSet presAssocID="{60BD23EE-0FD8-40C2-B378-E853BC596FDF}" presName="node" presStyleLbl="node1" presStyleIdx="1" presStyleCnt="4">
        <dgm:presLayoutVars>
          <dgm:bulletEnabled val="1"/>
        </dgm:presLayoutVars>
      </dgm:prSet>
      <dgm:spPr/>
    </dgm:pt>
    <dgm:pt modelId="{F7FF67AA-70CF-4E6E-829F-7AD7EFC149B2}" type="pres">
      <dgm:prSet presAssocID="{B690972A-CBE3-4A50-8EE3-E03907329949}" presName="sibTrans" presStyleLbl="sibTrans2D1" presStyleIdx="1" presStyleCnt="3"/>
      <dgm:spPr/>
    </dgm:pt>
    <dgm:pt modelId="{C5D20B64-1BE6-411C-BA74-DD180EE3814D}" type="pres">
      <dgm:prSet presAssocID="{B690972A-CBE3-4A50-8EE3-E03907329949}" presName="connectorText" presStyleLbl="sibTrans2D1" presStyleIdx="1" presStyleCnt="3"/>
      <dgm:spPr/>
    </dgm:pt>
    <dgm:pt modelId="{FB238EF4-4CC1-407D-8286-B48983B494E2}" type="pres">
      <dgm:prSet presAssocID="{CD237F7C-79E7-432C-889D-A140D9109771}" presName="node" presStyleLbl="node1" presStyleIdx="2" presStyleCnt="4">
        <dgm:presLayoutVars>
          <dgm:bulletEnabled val="1"/>
        </dgm:presLayoutVars>
      </dgm:prSet>
      <dgm:spPr/>
    </dgm:pt>
    <dgm:pt modelId="{D14AF231-3C9A-4257-9551-26CA37DB2E5B}" type="pres">
      <dgm:prSet presAssocID="{B2008026-0B96-461C-A0E1-C061556B11E5}" presName="sibTrans" presStyleLbl="sibTrans2D1" presStyleIdx="2" presStyleCnt="3"/>
      <dgm:spPr/>
    </dgm:pt>
    <dgm:pt modelId="{181FD9A8-E524-496F-8D29-2FE737D4A086}" type="pres">
      <dgm:prSet presAssocID="{B2008026-0B96-461C-A0E1-C061556B11E5}" presName="connectorText" presStyleLbl="sibTrans2D1" presStyleIdx="2" presStyleCnt="3"/>
      <dgm:spPr/>
    </dgm:pt>
    <dgm:pt modelId="{022CD2B8-75F9-4483-B905-BBFADD2D7033}" type="pres">
      <dgm:prSet presAssocID="{4A252B88-1932-4020-B714-BDECDF9C95CD}" presName="node" presStyleLbl="node1" presStyleIdx="3" presStyleCnt="4">
        <dgm:presLayoutVars>
          <dgm:bulletEnabled val="1"/>
        </dgm:presLayoutVars>
      </dgm:prSet>
      <dgm:spPr/>
    </dgm:pt>
  </dgm:ptLst>
  <dgm:cxnLst>
    <dgm:cxn modelId="{DDEC2A1C-C969-4218-9E45-3EFE0E89C6A8}" type="presOf" srcId="{4A252B88-1932-4020-B714-BDECDF9C95CD}" destId="{022CD2B8-75F9-4483-B905-BBFADD2D7033}" srcOrd="0" destOrd="0" presId="urn:microsoft.com/office/officeart/2005/8/layout/process1"/>
    <dgm:cxn modelId="{F15F274F-4980-4AE3-9A3E-9632C46233B1}" type="presOf" srcId="{B2008026-0B96-461C-A0E1-C061556B11E5}" destId="{D14AF231-3C9A-4257-9551-26CA37DB2E5B}" srcOrd="0" destOrd="0" presId="urn:microsoft.com/office/officeart/2005/8/layout/process1"/>
    <dgm:cxn modelId="{EC5BEC6B-2CFA-4B87-9B26-1C398E7CC5FA}" type="presOf" srcId="{FAB730AE-22AB-415E-BC4D-7A81FFAAE5EC}" destId="{236ED77A-1E78-456F-9BE2-C4ED9E358C79}" srcOrd="0" destOrd="0" presId="urn:microsoft.com/office/officeart/2005/8/layout/process1"/>
    <dgm:cxn modelId="{3E72697B-E063-427E-8C75-E18B55240D29}" type="presOf" srcId="{60BD23EE-0FD8-40C2-B378-E853BC596FDF}" destId="{DFC1AEA7-D5C9-49C6-AA42-2CDA946E8897}" srcOrd="0" destOrd="0" presId="urn:microsoft.com/office/officeart/2005/8/layout/process1"/>
    <dgm:cxn modelId="{9D1A078E-F809-4D32-85FD-06517A92C6A7}" type="presOf" srcId="{A328990A-91AD-47C8-95FA-FCF8A63673EB}" destId="{5138675A-E552-4806-9CFB-9E89E014EE4F}" srcOrd="0" destOrd="0" presId="urn:microsoft.com/office/officeart/2005/8/layout/process1"/>
    <dgm:cxn modelId="{FDFE1ABE-C8D6-407B-BDD0-1ED75ADFC85D}" type="presOf" srcId="{B690972A-CBE3-4A50-8EE3-E03907329949}" destId="{F7FF67AA-70CF-4E6E-829F-7AD7EFC149B2}" srcOrd="0" destOrd="0" presId="urn:microsoft.com/office/officeart/2005/8/layout/process1"/>
    <dgm:cxn modelId="{46D393C7-3635-4869-B558-CA056898D178}" srcId="{E41B02C6-D152-4B9F-B062-07152FFB08F0}" destId="{A328990A-91AD-47C8-95FA-FCF8A63673EB}" srcOrd="0" destOrd="0" parTransId="{B14BA1F7-8003-4883-B50A-E688DA8D0940}" sibTransId="{FAB730AE-22AB-415E-BC4D-7A81FFAAE5EC}"/>
    <dgm:cxn modelId="{5F05D6D1-01E1-4A1A-9A5D-FB881D1BAE0A}" type="presOf" srcId="{CD237F7C-79E7-432C-889D-A140D9109771}" destId="{FB238EF4-4CC1-407D-8286-B48983B494E2}" srcOrd="0" destOrd="0" presId="urn:microsoft.com/office/officeart/2005/8/layout/process1"/>
    <dgm:cxn modelId="{1AC872D5-C7C5-470A-81C2-384550761069}" srcId="{E41B02C6-D152-4B9F-B062-07152FFB08F0}" destId="{4A252B88-1932-4020-B714-BDECDF9C95CD}" srcOrd="3" destOrd="0" parTransId="{5C962881-51F3-4CB1-825D-B342FF6C676D}" sibTransId="{5AEF1D6A-7498-4952-A8A2-CBD71A9B9417}"/>
    <dgm:cxn modelId="{FD063DDB-C14D-41C4-A101-E8B2B01924C1}" type="presOf" srcId="{B2008026-0B96-461C-A0E1-C061556B11E5}" destId="{181FD9A8-E524-496F-8D29-2FE737D4A086}" srcOrd="1" destOrd="0" presId="urn:microsoft.com/office/officeart/2005/8/layout/process1"/>
    <dgm:cxn modelId="{4F273EDD-CBE5-4724-B461-EE332F9DD228}" type="presOf" srcId="{B690972A-CBE3-4A50-8EE3-E03907329949}" destId="{C5D20B64-1BE6-411C-BA74-DD180EE3814D}" srcOrd="1" destOrd="0" presId="urn:microsoft.com/office/officeart/2005/8/layout/process1"/>
    <dgm:cxn modelId="{78A884DE-84CB-4BB7-BA8C-724C7FEEA6B0}" type="presOf" srcId="{FAB730AE-22AB-415E-BC4D-7A81FFAAE5EC}" destId="{FFCB1BD3-976B-43DE-8B5A-07A61C4A47F4}" srcOrd="1" destOrd="0" presId="urn:microsoft.com/office/officeart/2005/8/layout/process1"/>
    <dgm:cxn modelId="{479A48E2-C42E-464E-8DD8-EFD69F63D75C}" type="presOf" srcId="{E41B02C6-D152-4B9F-B062-07152FFB08F0}" destId="{25E21427-A78F-453A-A852-1FC01622F71B}" srcOrd="0" destOrd="0" presId="urn:microsoft.com/office/officeart/2005/8/layout/process1"/>
    <dgm:cxn modelId="{D3CFDBF9-E409-4EE3-B11B-A4C74DD65527}" srcId="{E41B02C6-D152-4B9F-B062-07152FFB08F0}" destId="{60BD23EE-0FD8-40C2-B378-E853BC596FDF}" srcOrd="1" destOrd="0" parTransId="{1ED53164-797E-4322-B3A3-2038382ECF7C}" sibTransId="{B690972A-CBE3-4A50-8EE3-E03907329949}"/>
    <dgm:cxn modelId="{18E4B9FD-96ED-4A76-9A5B-7F4FF53BBF92}" srcId="{E41B02C6-D152-4B9F-B062-07152FFB08F0}" destId="{CD237F7C-79E7-432C-889D-A140D9109771}" srcOrd="2" destOrd="0" parTransId="{DA761839-D0F3-4B1C-886B-D01B6B60F0A7}" sibTransId="{B2008026-0B96-461C-A0E1-C061556B11E5}"/>
    <dgm:cxn modelId="{C2F2AF17-A6EE-4285-8AA1-7F8E5BC9363C}" type="presParOf" srcId="{25E21427-A78F-453A-A852-1FC01622F71B}" destId="{5138675A-E552-4806-9CFB-9E89E014EE4F}" srcOrd="0" destOrd="0" presId="urn:microsoft.com/office/officeart/2005/8/layout/process1"/>
    <dgm:cxn modelId="{427F30D3-8A20-4A3D-9790-6A85B78415C5}" type="presParOf" srcId="{25E21427-A78F-453A-A852-1FC01622F71B}" destId="{236ED77A-1E78-456F-9BE2-C4ED9E358C79}" srcOrd="1" destOrd="0" presId="urn:microsoft.com/office/officeart/2005/8/layout/process1"/>
    <dgm:cxn modelId="{00D13377-E257-42AD-B5BB-53CF678EBF10}" type="presParOf" srcId="{236ED77A-1E78-456F-9BE2-C4ED9E358C79}" destId="{FFCB1BD3-976B-43DE-8B5A-07A61C4A47F4}" srcOrd="0" destOrd="0" presId="urn:microsoft.com/office/officeart/2005/8/layout/process1"/>
    <dgm:cxn modelId="{E513A685-2410-475C-A886-EF278C9DA79B}" type="presParOf" srcId="{25E21427-A78F-453A-A852-1FC01622F71B}" destId="{DFC1AEA7-D5C9-49C6-AA42-2CDA946E8897}" srcOrd="2" destOrd="0" presId="urn:microsoft.com/office/officeart/2005/8/layout/process1"/>
    <dgm:cxn modelId="{ACEA7584-23C9-43DE-9FB9-397EBE67FCA6}" type="presParOf" srcId="{25E21427-A78F-453A-A852-1FC01622F71B}" destId="{F7FF67AA-70CF-4E6E-829F-7AD7EFC149B2}" srcOrd="3" destOrd="0" presId="urn:microsoft.com/office/officeart/2005/8/layout/process1"/>
    <dgm:cxn modelId="{6E37F594-80BC-4199-956B-02C1F57D11FB}" type="presParOf" srcId="{F7FF67AA-70CF-4E6E-829F-7AD7EFC149B2}" destId="{C5D20B64-1BE6-411C-BA74-DD180EE3814D}" srcOrd="0" destOrd="0" presId="urn:microsoft.com/office/officeart/2005/8/layout/process1"/>
    <dgm:cxn modelId="{E3690572-4F71-400D-8BCB-8F77816E726B}" type="presParOf" srcId="{25E21427-A78F-453A-A852-1FC01622F71B}" destId="{FB238EF4-4CC1-407D-8286-B48983B494E2}" srcOrd="4" destOrd="0" presId="urn:microsoft.com/office/officeart/2005/8/layout/process1"/>
    <dgm:cxn modelId="{CC9DD85A-1C51-4AE4-BAE3-F4E8B2F75C78}" type="presParOf" srcId="{25E21427-A78F-453A-A852-1FC01622F71B}" destId="{D14AF231-3C9A-4257-9551-26CA37DB2E5B}" srcOrd="5" destOrd="0" presId="urn:microsoft.com/office/officeart/2005/8/layout/process1"/>
    <dgm:cxn modelId="{31494A4E-F3B7-419A-AFB8-CEFC80194C7E}" type="presParOf" srcId="{D14AF231-3C9A-4257-9551-26CA37DB2E5B}" destId="{181FD9A8-E524-496F-8D29-2FE737D4A086}" srcOrd="0" destOrd="0" presId="urn:microsoft.com/office/officeart/2005/8/layout/process1"/>
    <dgm:cxn modelId="{8DD5565C-0A35-482D-BD80-58F968CBAC80}" type="presParOf" srcId="{25E21427-A78F-453A-A852-1FC01622F71B}" destId="{022CD2B8-75F9-4483-B905-BBFADD2D703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456AD4-6D30-4690-A91B-D5A5F520C536}" type="doc">
      <dgm:prSet loTypeId="urn:microsoft.com/office/officeart/2005/8/layout/pyramid1" loCatId="pyramid" qsTypeId="urn:microsoft.com/office/officeart/2005/8/quickstyle/3d5" qsCatId="3D" csTypeId="urn:microsoft.com/office/officeart/2005/8/colors/colorful1" csCatId="colorful" phldr="1"/>
      <dgm:spPr/>
    </dgm:pt>
    <dgm:pt modelId="{148284CC-48D6-4404-8D1B-8CE47C139C8D}">
      <dgm:prSet phldrT="[文字]" custT="1"/>
      <dgm:spPr/>
      <dgm:t>
        <a:bodyPr anchor="b"/>
        <a:lstStyle/>
        <a:p>
          <a:r>
            <a:rPr lang="zh-TW" altLang="en-US" sz="4400" b="1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知識</a:t>
          </a:r>
        </a:p>
      </dgm:t>
    </dgm:pt>
    <dgm:pt modelId="{BC5D0B97-450D-4157-9363-F809C2C3680B}" type="parTrans" cxnId="{E9D0F42B-1BEF-48DD-94DB-54D7564F6349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2BF7B901-8864-42CA-A4E0-2DA95A3827EF}" type="sibTrans" cxnId="{E9D0F42B-1BEF-48DD-94DB-54D7564F6349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8E7C63EE-F315-4F62-9A62-03171C65DC0E}">
      <dgm:prSet phldrT="[文字]" custT="1"/>
      <dgm:spPr/>
      <dgm:t>
        <a:bodyPr anchor="b"/>
        <a:lstStyle/>
        <a:p>
          <a:r>
            <a:rPr lang="zh-TW" altLang="en-US" sz="4400" b="1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資訊</a:t>
          </a:r>
        </a:p>
      </dgm:t>
    </dgm:pt>
    <dgm:pt modelId="{8EBFF908-B7AD-4C64-9A07-814FD6BEC9DA}" type="parTrans" cxnId="{D43077FA-519B-4882-A886-43BADF100543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1B84E928-DBFB-4023-A302-25EE5A782FD9}" type="sibTrans" cxnId="{D43077FA-519B-4882-A886-43BADF100543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69238133-E1F0-4CA7-90AD-29B3C96B310B}">
      <dgm:prSet phldrT="[文字]" custT="1"/>
      <dgm:spPr/>
      <dgm:t>
        <a:bodyPr anchor="b"/>
        <a:lstStyle/>
        <a:p>
          <a:r>
            <a:rPr lang="zh-TW" altLang="en-US" sz="4400" b="1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資料</a:t>
          </a:r>
        </a:p>
      </dgm:t>
    </dgm:pt>
    <dgm:pt modelId="{C628FC16-1422-4FCD-9A0E-DFEFD7C39F89}" type="parTrans" cxnId="{8C2A4FB5-77D8-4193-974D-311DD1114902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9B4DA686-52A9-4837-A8E1-EF7DB21026F7}" type="sibTrans" cxnId="{8C2A4FB5-77D8-4193-974D-311DD1114902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F44D0563-6E35-455F-BA7C-70591F16F7D4}">
      <dgm:prSet phldrT="[文字]" custT="1"/>
      <dgm:spPr/>
      <dgm:t>
        <a:bodyPr anchor="b"/>
        <a:lstStyle/>
        <a:p>
          <a:r>
            <a:rPr lang="zh-TW" altLang="en-US" sz="4400" b="1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智慧</a:t>
          </a:r>
        </a:p>
      </dgm:t>
    </dgm:pt>
    <dgm:pt modelId="{B32850A2-4F6A-4B37-BC7A-08ED4BFA1C14}" type="parTrans" cxnId="{A7CD9CE4-D061-4135-A24A-FA915BCC9E8B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68B1F617-6F43-4144-9D59-C5C7C871C0CC}" type="sibTrans" cxnId="{A7CD9CE4-D061-4135-A24A-FA915BCC9E8B}">
      <dgm:prSet/>
      <dgm:spPr/>
      <dgm:t>
        <a:bodyPr/>
        <a:lstStyle/>
        <a:p>
          <a:endParaRPr lang="zh-TW" altLang="en-US" sz="1100" b="1">
            <a:solidFill>
              <a:schemeClr val="bg1"/>
            </a:solidFill>
            <a:latin typeface="XINGKAI SC LIGHT" panose="02010600040101010101" pitchFamily="2" charset="-122"/>
            <a:ea typeface="XINGKAI SC LIGHT" panose="02010600040101010101" pitchFamily="2" charset="-122"/>
          </a:endParaRPr>
        </a:p>
      </dgm:t>
    </dgm:pt>
    <dgm:pt modelId="{29885B8C-AD24-4FA6-B2D0-BC7A6C9D49A1}" type="pres">
      <dgm:prSet presAssocID="{CB456AD4-6D30-4690-A91B-D5A5F520C536}" presName="Name0" presStyleCnt="0">
        <dgm:presLayoutVars>
          <dgm:dir/>
          <dgm:animLvl val="lvl"/>
          <dgm:resizeHandles val="exact"/>
        </dgm:presLayoutVars>
      </dgm:prSet>
      <dgm:spPr/>
    </dgm:pt>
    <dgm:pt modelId="{29B0C8AB-B2B5-4F90-8C1B-0905DD1EDDC0}" type="pres">
      <dgm:prSet presAssocID="{F44D0563-6E35-455F-BA7C-70591F16F7D4}" presName="Name8" presStyleCnt="0"/>
      <dgm:spPr/>
    </dgm:pt>
    <dgm:pt modelId="{2D225670-EF5F-41BD-AB1F-3596F665B6C7}" type="pres">
      <dgm:prSet presAssocID="{F44D0563-6E35-455F-BA7C-70591F16F7D4}" presName="level" presStyleLbl="node1" presStyleIdx="0" presStyleCnt="4">
        <dgm:presLayoutVars>
          <dgm:chMax val="1"/>
          <dgm:bulletEnabled val="1"/>
        </dgm:presLayoutVars>
      </dgm:prSet>
      <dgm:spPr/>
    </dgm:pt>
    <dgm:pt modelId="{6A23D164-D991-4BAE-AA58-0428E8092AA1}" type="pres">
      <dgm:prSet presAssocID="{F44D0563-6E35-455F-BA7C-70591F16F7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6C31AE7-8C0B-4D80-90B1-0DC908DCAFC2}" type="pres">
      <dgm:prSet presAssocID="{148284CC-48D6-4404-8D1B-8CE47C139C8D}" presName="Name8" presStyleCnt="0"/>
      <dgm:spPr/>
    </dgm:pt>
    <dgm:pt modelId="{4B0E255D-E8BE-462D-8F07-04CB8BE57E90}" type="pres">
      <dgm:prSet presAssocID="{148284CC-48D6-4404-8D1B-8CE47C139C8D}" presName="level" presStyleLbl="node1" presStyleIdx="1" presStyleCnt="4">
        <dgm:presLayoutVars>
          <dgm:chMax val="1"/>
          <dgm:bulletEnabled val="1"/>
        </dgm:presLayoutVars>
      </dgm:prSet>
      <dgm:spPr/>
    </dgm:pt>
    <dgm:pt modelId="{2FF9E67F-68BF-4C79-84CE-C51CCEF0864F}" type="pres">
      <dgm:prSet presAssocID="{148284CC-48D6-4404-8D1B-8CE47C139C8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4145D6C-F3E4-4995-AE51-D4C63C9C9B86}" type="pres">
      <dgm:prSet presAssocID="{8E7C63EE-F315-4F62-9A62-03171C65DC0E}" presName="Name8" presStyleCnt="0"/>
      <dgm:spPr/>
    </dgm:pt>
    <dgm:pt modelId="{64D4A75F-76E3-48C2-9BD7-9C5091C5A0DA}" type="pres">
      <dgm:prSet presAssocID="{8E7C63EE-F315-4F62-9A62-03171C65DC0E}" presName="level" presStyleLbl="node1" presStyleIdx="2" presStyleCnt="4">
        <dgm:presLayoutVars>
          <dgm:chMax val="1"/>
          <dgm:bulletEnabled val="1"/>
        </dgm:presLayoutVars>
      </dgm:prSet>
      <dgm:spPr/>
    </dgm:pt>
    <dgm:pt modelId="{661047CD-A23A-45EE-85B1-2D3B09D6155B}" type="pres">
      <dgm:prSet presAssocID="{8E7C63EE-F315-4F62-9A62-03171C65DC0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640B608-295F-4986-8675-41B69D8FFA05}" type="pres">
      <dgm:prSet presAssocID="{69238133-E1F0-4CA7-90AD-29B3C96B310B}" presName="Name8" presStyleCnt="0"/>
      <dgm:spPr/>
    </dgm:pt>
    <dgm:pt modelId="{6FADC219-2952-48B8-9C60-083BE3E648E5}" type="pres">
      <dgm:prSet presAssocID="{69238133-E1F0-4CA7-90AD-29B3C96B310B}" presName="level" presStyleLbl="node1" presStyleIdx="3" presStyleCnt="4">
        <dgm:presLayoutVars>
          <dgm:chMax val="1"/>
          <dgm:bulletEnabled val="1"/>
        </dgm:presLayoutVars>
      </dgm:prSet>
      <dgm:spPr/>
    </dgm:pt>
    <dgm:pt modelId="{CC1A6660-7FA1-46C1-A633-41CF8F162E41}" type="pres">
      <dgm:prSet presAssocID="{69238133-E1F0-4CA7-90AD-29B3C96B310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5E9A300-DE96-4375-8E7C-F2F06BE0BFA3}" type="presOf" srcId="{8E7C63EE-F315-4F62-9A62-03171C65DC0E}" destId="{64D4A75F-76E3-48C2-9BD7-9C5091C5A0DA}" srcOrd="0" destOrd="0" presId="urn:microsoft.com/office/officeart/2005/8/layout/pyramid1"/>
    <dgm:cxn modelId="{65D41217-FFBF-4F95-B07B-B49F2851FD45}" type="presOf" srcId="{148284CC-48D6-4404-8D1B-8CE47C139C8D}" destId="{4B0E255D-E8BE-462D-8F07-04CB8BE57E90}" srcOrd="0" destOrd="0" presId="urn:microsoft.com/office/officeart/2005/8/layout/pyramid1"/>
    <dgm:cxn modelId="{E9D0F42B-1BEF-48DD-94DB-54D7564F6349}" srcId="{CB456AD4-6D30-4690-A91B-D5A5F520C536}" destId="{148284CC-48D6-4404-8D1B-8CE47C139C8D}" srcOrd="1" destOrd="0" parTransId="{BC5D0B97-450D-4157-9363-F809C2C3680B}" sibTransId="{2BF7B901-8864-42CA-A4E0-2DA95A3827EF}"/>
    <dgm:cxn modelId="{17A79037-EC53-4814-97F0-D3FC637B9693}" type="presOf" srcId="{F44D0563-6E35-455F-BA7C-70591F16F7D4}" destId="{2D225670-EF5F-41BD-AB1F-3596F665B6C7}" srcOrd="0" destOrd="0" presId="urn:microsoft.com/office/officeart/2005/8/layout/pyramid1"/>
    <dgm:cxn modelId="{11476457-E7AE-4B1D-BA6B-7065C23B65E3}" type="presOf" srcId="{F44D0563-6E35-455F-BA7C-70591F16F7D4}" destId="{6A23D164-D991-4BAE-AA58-0428E8092AA1}" srcOrd="1" destOrd="0" presId="urn:microsoft.com/office/officeart/2005/8/layout/pyramid1"/>
    <dgm:cxn modelId="{E708DC5E-507D-4590-A7F3-7A09B6AAC524}" type="presOf" srcId="{CB456AD4-6D30-4690-A91B-D5A5F520C536}" destId="{29885B8C-AD24-4FA6-B2D0-BC7A6C9D49A1}" srcOrd="0" destOrd="0" presId="urn:microsoft.com/office/officeart/2005/8/layout/pyramid1"/>
    <dgm:cxn modelId="{7F385A76-E871-4C9F-A62E-C683E00AC406}" type="presOf" srcId="{148284CC-48D6-4404-8D1B-8CE47C139C8D}" destId="{2FF9E67F-68BF-4C79-84CE-C51CCEF0864F}" srcOrd="1" destOrd="0" presId="urn:microsoft.com/office/officeart/2005/8/layout/pyramid1"/>
    <dgm:cxn modelId="{4494DD94-516E-462C-A332-4568BD146769}" type="presOf" srcId="{69238133-E1F0-4CA7-90AD-29B3C96B310B}" destId="{6FADC219-2952-48B8-9C60-083BE3E648E5}" srcOrd="0" destOrd="0" presId="urn:microsoft.com/office/officeart/2005/8/layout/pyramid1"/>
    <dgm:cxn modelId="{B17E85A5-B465-4BA9-8FC4-2873A0BEE772}" type="presOf" srcId="{8E7C63EE-F315-4F62-9A62-03171C65DC0E}" destId="{661047CD-A23A-45EE-85B1-2D3B09D6155B}" srcOrd="1" destOrd="0" presId="urn:microsoft.com/office/officeart/2005/8/layout/pyramid1"/>
    <dgm:cxn modelId="{8E3D03AF-6666-4D39-BC18-0C0D1F310F88}" type="presOf" srcId="{69238133-E1F0-4CA7-90AD-29B3C96B310B}" destId="{CC1A6660-7FA1-46C1-A633-41CF8F162E41}" srcOrd="1" destOrd="0" presId="urn:microsoft.com/office/officeart/2005/8/layout/pyramid1"/>
    <dgm:cxn modelId="{8C2A4FB5-77D8-4193-974D-311DD1114902}" srcId="{CB456AD4-6D30-4690-A91B-D5A5F520C536}" destId="{69238133-E1F0-4CA7-90AD-29B3C96B310B}" srcOrd="3" destOrd="0" parTransId="{C628FC16-1422-4FCD-9A0E-DFEFD7C39F89}" sibTransId="{9B4DA686-52A9-4837-A8E1-EF7DB21026F7}"/>
    <dgm:cxn modelId="{A7CD9CE4-D061-4135-A24A-FA915BCC9E8B}" srcId="{CB456AD4-6D30-4690-A91B-D5A5F520C536}" destId="{F44D0563-6E35-455F-BA7C-70591F16F7D4}" srcOrd="0" destOrd="0" parTransId="{B32850A2-4F6A-4B37-BC7A-08ED4BFA1C14}" sibTransId="{68B1F617-6F43-4144-9D59-C5C7C871C0CC}"/>
    <dgm:cxn modelId="{D43077FA-519B-4882-A886-43BADF100543}" srcId="{CB456AD4-6D30-4690-A91B-D5A5F520C536}" destId="{8E7C63EE-F315-4F62-9A62-03171C65DC0E}" srcOrd="2" destOrd="0" parTransId="{8EBFF908-B7AD-4C64-9A07-814FD6BEC9DA}" sibTransId="{1B84E928-DBFB-4023-A302-25EE5A782FD9}"/>
    <dgm:cxn modelId="{D6D55BE9-9938-4075-9A4D-21CFC963FD7F}" type="presParOf" srcId="{29885B8C-AD24-4FA6-B2D0-BC7A6C9D49A1}" destId="{29B0C8AB-B2B5-4F90-8C1B-0905DD1EDDC0}" srcOrd="0" destOrd="0" presId="urn:microsoft.com/office/officeart/2005/8/layout/pyramid1"/>
    <dgm:cxn modelId="{6CFF1B56-47E3-47E1-B325-89ABD906125D}" type="presParOf" srcId="{29B0C8AB-B2B5-4F90-8C1B-0905DD1EDDC0}" destId="{2D225670-EF5F-41BD-AB1F-3596F665B6C7}" srcOrd="0" destOrd="0" presId="urn:microsoft.com/office/officeart/2005/8/layout/pyramid1"/>
    <dgm:cxn modelId="{1FB55B1E-28F5-427D-AA73-70603945278C}" type="presParOf" srcId="{29B0C8AB-B2B5-4F90-8C1B-0905DD1EDDC0}" destId="{6A23D164-D991-4BAE-AA58-0428E8092AA1}" srcOrd="1" destOrd="0" presId="urn:microsoft.com/office/officeart/2005/8/layout/pyramid1"/>
    <dgm:cxn modelId="{A91E51DD-F3B8-4CDC-B745-5CB7EB4F8D3D}" type="presParOf" srcId="{29885B8C-AD24-4FA6-B2D0-BC7A6C9D49A1}" destId="{D6C31AE7-8C0B-4D80-90B1-0DC908DCAFC2}" srcOrd="1" destOrd="0" presId="urn:microsoft.com/office/officeart/2005/8/layout/pyramid1"/>
    <dgm:cxn modelId="{ABAA6B8F-7060-4DF2-A19F-E50ABC5135D2}" type="presParOf" srcId="{D6C31AE7-8C0B-4D80-90B1-0DC908DCAFC2}" destId="{4B0E255D-E8BE-462D-8F07-04CB8BE57E90}" srcOrd="0" destOrd="0" presId="urn:microsoft.com/office/officeart/2005/8/layout/pyramid1"/>
    <dgm:cxn modelId="{E732CFD8-F8E1-4F2A-A0CC-E54BBA567B1E}" type="presParOf" srcId="{D6C31AE7-8C0B-4D80-90B1-0DC908DCAFC2}" destId="{2FF9E67F-68BF-4C79-84CE-C51CCEF0864F}" srcOrd="1" destOrd="0" presId="urn:microsoft.com/office/officeart/2005/8/layout/pyramid1"/>
    <dgm:cxn modelId="{7532802C-BD45-4C84-9FE8-68C0841D8BA3}" type="presParOf" srcId="{29885B8C-AD24-4FA6-B2D0-BC7A6C9D49A1}" destId="{64145D6C-F3E4-4995-AE51-D4C63C9C9B86}" srcOrd="2" destOrd="0" presId="urn:microsoft.com/office/officeart/2005/8/layout/pyramid1"/>
    <dgm:cxn modelId="{97C76CB7-62E0-4A89-8BB6-C755F233F123}" type="presParOf" srcId="{64145D6C-F3E4-4995-AE51-D4C63C9C9B86}" destId="{64D4A75F-76E3-48C2-9BD7-9C5091C5A0DA}" srcOrd="0" destOrd="0" presId="urn:microsoft.com/office/officeart/2005/8/layout/pyramid1"/>
    <dgm:cxn modelId="{3E1BB52B-962A-4D1C-AFCA-0B813A9685EF}" type="presParOf" srcId="{64145D6C-F3E4-4995-AE51-D4C63C9C9B86}" destId="{661047CD-A23A-45EE-85B1-2D3B09D6155B}" srcOrd="1" destOrd="0" presId="urn:microsoft.com/office/officeart/2005/8/layout/pyramid1"/>
    <dgm:cxn modelId="{FB1A27DA-F9B3-4A7D-92D8-F464AC4E94FC}" type="presParOf" srcId="{29885B8C-AD24-4FA6-B2D0-BC7A6C9D49A1}" destId="{C640B608-295F-4986-8675-41B69D8FFA05}" srcOrd="3" destOrd="0" presId="urn:microsoft.com/office/officeart/2005/8/layout/pyramid1"/>
    <dgm:cxn modelId="{2AABF421-A6BB-4DC9-A3B5-6445A04B719A}" type="presParOf" srcId="{C640B608-295F-4986-8675-41B69D8FFA05}" destId="{6FADC219-2952-48B8-9C60-083BE3E648E5}" srcOrd="0" destOrd="0" presId="urn:microsoft.com/office/officeart/2005/8/layout/pyramid1"/>
    <dgm:cxn modelId="{3F90BBBD-A7BF-4F93-86E7-FC39C0A0231D}" type="presParOf" srcId="{C640B608-295F-4986-8675-41B69D8FFA05}" destId="{CC1A6660-7FA1-46C1-A633-41CF8F162E4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90755E-22FE-4FCD-85C0-2D44403FC120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12F041F7-FE2B-4D7E-82F3-E8FCE0D8E2AF}">
      <dgm:prSet custT="1"/>
      <dgm:spPr>
        <a:solidFill>
          <a:schemeClr val="accent4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rPr>
            <a:t>前置作業</a:t>
          </a:r>
        </a:p>
      </dgm:t>
    </dgm:pt>
    <dgm:pt modelId="{831610AE-F298-44E3-A468-9B96176E0ECB}" type="parTrans" cxnId="{72086D58-C0C3-4C26-A0E7-8092C47ED7A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CE37C00-BF74-4FBE-B344-9FA1376CD49F}" type="sibTrans" cxnId="{72086D58-C0C3-4C26-A0E7-8092C47ED7A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F3B5CEC-C6DC-4A7B-AA83-DB98A6DF5E78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建立材料收件箱（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_inbox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）</a:t>
          </a:r>
        </a:p>
      </dgm:t>
    </dgm:pt>
    <dgm:pt modelId="{FD4E5C26-DF22-4D00-B6F5-40342AFEBC1E}" type="parTrans" cxnId="{473E065D-334B-415C-BAF1-6ECD4014835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2848B51-5633-4E41-AC77-02B5950FDC8A}" type="sibTrans" cxnId="{473E065D-334B-415C-BAF1-6ECD40148353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320ADDE-6064-434A-A9AA-80630C0B8D54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收集需要學習資料（文章，書籍，視頻，播客）</a:t>
          </a:r>
        </a:p>
      </dgm:t>
    </dgm:pt>
    <dgm:pt modelId="{CF8CFEAC-F614-444E-869D-C1D1DF46386A}" type="parTrans" cxnId="{7D063E17-0EB2-4767-B068-1CB4A147CDF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D0E8DD9-EA6D-4F02-BED1-B6211BFC2912}" type="sibTrans" cxnId="{7D063E17-0EB2-4767-B068-1CB4A147CDFD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4A8B9F5-A457-41AF-9B86-3651D7990E35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進行材料篩選，確定值得學習的材料，擬定學習優先順序</a:t>
          </a:r>
        </a:p>
      </dgm:t>
    </dgm:pt>
    <dgm:pt modelId="{9BA1C439-5A36-4E5F-A289-87E532C45D91}" type="parTrans" cxnId="{6DD881E5-4966-42DD-8FE8-66B89C22800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B236105-07BC-487D-AB5E-A48027ED82AD}" type="sibTrans" cxnId="{6DD881E5-4966-42DD-8FE8-66B89C22800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6589A5B-5742-46C0-BC8A-BBA1C6A0A06C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>
              <a:latin typeface="Microsoft JhengHei" panose="020B0604030504040204" pitchFamily="34" charset="-120"/>
              <a:ea typeface="Microsoft JhengHei" panose="020B0604030504040204" pitchFamily="34" charset="-120"/>
            </a:rPr>
            <a:t>自下而上製定你的課題、問題和研究項目</a:t>
          </a:r>
        </a:p>
      </dgm:t>
    </dgm:pt>
    <dgm:pt modelId="{92E7DFC8-61E3-439E-99A5-1D0CB4DC7FB6}" type="parTrans" cxnId="{B8074576-DF78-46DB-9F6E-673461523D7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BB7CF6F-1AC5-4C4D-AA46-C546CB194F7C}" type="sibTrans" cxnId="{B8074576-DF78-46DB-9F6E-673461523D7E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F2BCB7A-573E-405D-8224-9D5E2763A00D}">
      <dgm:prSet custT="1"/>
      <dgm:spPr>
        <a:solidFill>
          <a:schemeClr val="accent5">
            <a:lumMod val="20000"/>
            <a:lumOff val="8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學習，閱讀，筆記，寫作</a:t>
          </a:r>
        </a:p>
      </dgm:t>
    </dgm:pt>
    <dgm:pt modelId="{D90693F1-B7E6-42BC-AC40-E4AC9C5CA00D}" type="parTrans" cxnId="{D9B71CB6-5B3E-4CD2-B7B1-89CACA9D88B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DBCD7E8-FB93-4B96-987B-1A3485FF4636}" type="sibTrans" cxnId="{D9B71CB6-5B3E-4CD2-B7B1-89CACA9D88BC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3078604-AEB2-43F6-976B-992CBA5B7596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撰寫筆記對所研究項目進行學習，閱讀，完成對材料的理解</a:t>
          </a:r>
        </a:p>
      </dgm:t>
    </dgm:pt>
    <dgm:pt modelId="{7991F22B-B2B7-4215-AF6C-CE2AC80F816D}" type="parTrans" cxnId="{2BB0970A-D54B-4A34-8752-A4100B7A547B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8743191-ACF1-4B17-8FC5-358F7D6BF460}" type="sibTrans" cxnId="{2BB0970A-D54B-4A34-8752-A4100B7A547B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C5497D8-B320-41A8-83FA-183169046772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>
              <a:latin typeface="Microsoft JhengHei" panose="020B0604030504040204" pitchFamily="34" charset="-120"/>
              <a:ea typeface="Microsoft JhengHei" panose="020B0604030504040204" pitchFamily="34" charset="-120"/>
            </a:rPr>
            <a:t>針對課題，把筆記變成能夠合併輸出草稿。</a:t>
          </a:r>
        </a:p>
      </dgm:t>
    </dgm:pt>
    <dgm:pt modelId="{872B0C08-FB6E-427A-8E16-61D29BB20EB9}" type="parTrans" cxnId="{370C2A9A-D45F-4F27-BEA1-202B3D8C132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16A87D8-9741-4163-B03B-547BEF27190F}" type="sibTrans" cxnId="{370C2A9A-D45F-4F27-BEA1-202B3D8C1321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0CBBB4F-1A26-42E2-9489-F9D1BFEFBF61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>
              <a:latin typeface="Microsoft JhengHei" panose="020B0604030504040204" pitchFamily="34" charset="-120"/>
              <a:ea typeface="Microsoft JhengHei" panose="020B0604030504040204" pitchFamily="34" charset="-120"/>
            </a:rPr>
            <a:t>整合筆記，充分利用腦力解決問題</a:t>
          </a:r>
        </a:p>
      </dgm:t>
    </dgm:pt>
    <dgm:pt modelId="{91557AF6-161D-4162-9CF6-134D452786CB}" type="parTrans" cxnId="{DE3E7556-7F66-4833-87CF-D29F4970F15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BFDE8A6-DA41-4FB0-83A8-79DF3288F36A}" type="sibTrans" cxnId="{DE3E7556-7F66-4833-87CF-D29F4970F154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25977F9-1737-475E-ABD3-13A9AF42764B}">
      <dgm:prSet custT="1"/>
      <dgm:spPr>
        <a:solidFill>
          <a:schemeClr val="accent6">
            <a:lumMod val="40000"/>
            <a:lumOff val="60000"/>
          </a:schemeClr>
        </a:solidFill>
        <a:ln w="28575">
          <a:solidFill>
            <a:srgbClr val="7030A0"/>
          </a:solidFill>
        </a:ln>
      </dgm:spPr>
      <dgm:t>
        <a:bodyPr/>
        <a:lstStyle/>
        <a:p>
          <a:pPr rtl="0"/>
          <a:r>
            <a: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後續追蹤</a:t>
          </a:r>
        </a:p>
      </dgm:t>
    </dgm:pt>
    <dgm:pt modelId="{091FA9A8-C2E2-41D3-863E-A76C293162C4}" type="parTrans" cxnId="{46D1FF59-6B91-404F-BCE4-A8A1DF581E6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B8CD055-6CA9-43B1-9105-F388459EA8A0}" type="sibTrans" cxnId="{46D1FF59-6B91-404F-BCE4-A8A1DF581E60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3BC04AB-8551-40A6-AB4C-74C8D0A4BB69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定期檢視資料找到適合繼續發展的想法</a:t>
          </a:r>
        </a:p>
      </dgm:t>
    </dgm:pt>
    <dgm:pt modelId="{2E875530-27A6-4DB4-9062-2B9968E371D0}" type="parTrans" cxnId="{32F41955-57BD-462B-9C75-6CE337E01A5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E5EF043-C0F3-428C-9F09-C9AAFE1ABB98}" type="sibTrans" cxnId="{32F41955-57BD-462B-9C75-6CE337E01A58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1580852-131F-4AB2-95F3-4900783CD041}">
      <dgm:prSet custT="1"/>
      <dgm:spPr>
        <a:ln>
          <a:noFill/>
        </a:ln>
      </dgm:spPr>
      <dgm:t>
        <a:bodyPr/>
        <a:lstStyle/>
        <a:p>
          <a:pPr rtl="0">
            <a:lnSpc>
              <a:spcPct val="70000"/>
            </a:lnSpc>
          </a:pPr>
          <a:r>
            <a:rPr lang="zh-TW" altLang="en-US" sz="1800">
              <a:latin typeface="Microsoft JhengHei" panose="020B0604030504040204" pitchFamily="34" charset="-120"/>
              <a:ea typeface="Microsoft JhengHei" panose="020B0604030504040204" pitchFamily="34" charset="-120"/>
            </a:rPr>
            <a:t>清理無用的臨時筆記</a:t>
          </a:r>
        </a:p>
      </dgm:t>
    </dgm:pt>
    <dgm:pt modelId="{1BA3AE06-23E0-4F31-AC88-BE152B858BE0}" type="parTrans" cxnId="{ACF74141-6FAC-4DAF-AF97-79E55456B1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93DABDF-4A4E-4593-B9A7-7EB90F3F63E6}" type="sibTrans" cxnId="{ACF74141-6FAC-4DAF-AF97-79E55456B139}">
      <dgm:prSet/>
      <dgm:spPr/>
      <dgm:t>
        <a:bodyPr/>
        <a:lstStyle/>
        <a:p>
          <a:endParaRPr lang="zh-TW" alt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7EC98FC-6335-467D-B61F-41B54415940F}" type="pres">
      <dgm:prSet presAssocID="{C690755E-22FE-4FCD-85C0-2D44403FC120}" presName="Name0" presStyleCnt="0">
        <dgm:presLayoutVars>
          <dgm:dir/>
          <dgm:animLvl val="lvl"/>
          <dgm:resizeHandles val="exact"/>
        </dgm:presLayoutVars>
      </dgm:prSet>
      <dgm:spPr/>
    </dgm:pt>
    <dgm:pt modelId="{B3397ABC-0D5B-4B21-AE8D-A922862C5AC8}" type="pres">
      <dgm:prSet presAssocID="{12F041F7-FE2B-4D7E-82F3-E8FCE0D8E2AF}" presName="linNode" presStyleCnt="0"/>
      <dgm:spPr/>
    </dgm:pt>
    <dgm:pt modelId="{564DE86F-6450-45E4-83FF-5BFE379BF39E}" type="pres">
      <dgm:prSet presAssocID="{12F041F7-FE2B-4D7E-82F3-E8FCE0D8E2A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11C154A-BCDB-4A88-A029-EA7BA92308DB}" type="pres">
      <dgm:prSet presAssocID="{12F041F7-FE2B-4D7E-82F3-E8FCE0D8E2AF}" presName="descendantText" presStyleLbl="alignAccFollowNode1" presStyleIdx="0" presStyleCnt="3">
        <dgm:presLayoutVars>
          <dgm:bulletEnabled val="1"/>
        </dgm:presLayoutVars>
      </dgm:prSet>
      <dgm:spPr/>
    </dgm:pt>
    <dgm:pt modelId="{B8EDD0D5-375D-4B15-9628-818E73DAA27C}" type="pres">
      <dgm:prSet presAssocID="{5CE37C00-BF74-4FBE-B344-9FA1376CD49F}" presName="sp" presStyleCnt="0"/>
      <dgm:spPr/>
    </dgm:pt>
    <dgm:pt modelId="{07D94300-4C04-4932-B9D9-14FD061A617E}" type="pres">
      <dgm:prSet presAssocID="{0F2BCB7A-573E-405D-8224-9D5E2763A00D}" presName="linNode" presStyleCnt="0"/>
      <dgm:spPr/>
    </dgm:pt>
    <dgm:pt modelId="{F6358E6D-7B79-476F-B55C-32C14B91B2E2}" type="pres">
      <dgm:prSet presAssocID="{0F2BCB7A-573E-405D-8224-9D5E2763A00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623786B-EF5E-45E2-B8C0-DA3B099E7838}" type="pres">
      <dgm:prSet presAssocID="{0F2BCB7A-573E-405D-8224-9D5E2763A00D}" presName="descendantText" presStyleLbl="alignAccFollowNode1" presStyleIdx="1" presStyleCnt="3">
        <dgm:presLayoutVars>
          <dgm:bulletEnabled val="1"/>
        </dgm:presLayoutVars>
      </dgm:prSet>
      <dgm:spPr/>
    </dgm:pt>
    <dgm:pt modelId="{67AE5520-FDE5-453A-89C6-60F7E30E4ED4}" type="pres">
      <dgm:prSet presAssocID="{9DBCD7E8-FB93-4B96-987B-1A3485FF4636}" presName="sp" presStyleCnt="0"/>
      <dgm:spPr/>
    </dgm:pt>
    <dgm:pt modelId="{2B01B408-9F57-40FE-A51C-35257C663D6C}" type="pres">
      <dgm:prSet presAssocID="{C25977F9-1737-475E-ABD3-13A9AF42764B}" presName="linNode" presStyleCnt="0"/>
      <dgm:spPr/>
    </dgm:pt>
    <dgm:pt modelId="{BE0571E9-F393-45D3-BE22-6AD9C939BA3A}" type="pres">
      <dgm:prSet presAssocID="{C25977F9-1737-475E-ABD3-13A9AF42764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8164400-712B-4A45-9887-C785F073A0B0}" type="pres">
      <dgm:prSet presAssocID="{C25977F9-1737-475E-ABD3-13A9AF42764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C27E601-FE1C-4E2A-847F-86B264F4A1D2}" type="presOf" srcId="{C690755E-22FE-4FCD-85C0-2D44403FC120}" destId="{D7EC98FC-6335-467D-B61F-41B54415940F}" srcOrd="0" destOrd="0" presId="urn:microsoft.com/office/officeart/2005/8/layout/vList5"/>
    <dgm:cxn modelId="{4979DF05-07FE-4EB5-8ED8-8352813E9E49}" type="presOf" srcId="{C25977F9-1737-475E-ABD3-13A9AF42764B}" destId="{BE0571E9-F393-45D3-BE22-6AD9C939BA3A}" srcOrd="0" destOrd="0" presId="urn:microsoft.com/office/officeart/2005/8/layout/vList5"/>
    <dgm:cxn modelId="{2BB0970A-D54B-4A34-8752-A4100B7A547B}" srcId="{0F2BCB7A-573E-405D-8224-9D5E2763A00D}" destId="{13078604-AEB2-43F6-976B-992CBA5B7596}" srcOrd="0" destOrd="0" parTransId="{7991F22B-B2B7-4215-AF6C-CE2AC80F816D}" sibTransId="{18743191-ACF1-4B17-8FC5-358F7D6BF460}"/>
    <dgm:cxn modelId="{1D83480D-92A0-4237-A48B-BAC1512374BD}" type="presOf" srcId="{F6589A5B-5742-46C0-BC8A-BBA1C6A0A06C}" destId="{B11C154A-BCDB-4A88-A029-EA7BA92308DB}" srcOrd="0" destOrd="3" presId="urn:microsoft.com/office/officeart/2005/8/layout/vList5"/>
    <dgm:cxn modelId="{7D063E17-0EB2-4767-B068-1CB4A147CDFD}" srcId="{12F041F7-FE2B-4D7E-82F3-E8FCE0D8E2AF}" destId="{D320ADDE-6064-434A-A9AA-80630C0B8D54}" srcOrd="1" destOrd="0" parTransId="{CF8CFEAC-F614-444E-869D-C1D1DF46386A}" sibTransId="{5D0E8DD9-EA6D-4F02-BED1-B6211BFC2912}"/>
    <dgm:cxn modelId="{ACF74141-6FAC-4DAF-AF97-79E55456B139}" srcId="{C25977F9-1737-475E-ABD3-13A9AF42764B}" destId="{C1580852-131F-4AB2-95F3-4900783CD041}" srcOrd="1" destOrd="0" parTransId="{1BA3AE06-23E0-4F31-AC88-BE152B858BE0}" sibTransId="{893DABDF-4A4E-4593-B9A7-7EB90F3F63E6}"/>
    <dgm:cxn modelId="{DA3B314C-59F0-4516-A274-C498D8E3E1B3}" type="presOf" srcId="{0F2BCB7A-573E-405D-8224-9D5E2763A00D}" destId="{F6358E6D-7B79-476F-B55C-32C14B91B2E2}" srcOrd="0" destOrd="0" presId="urn:microsoft.com/office/officeart/2005/8/layout/vList5"/>
    <dgm:cxn modelId="{32F41955-57BD-462B-9C75-6CE337E01A58}" srcId="{C25977F9-1737-475E-ABD3-13A9AF42764B}" destId="{93BC04AB-8551-40A6-AB4C-74C8D0A4BB69}" srcOrd="0" destOrd="0" parTransId="{2E875530-27A6-4DB4-9062-2B9968E371D0}" sibTransId="{3E5EF043-C0F3-428C-9F09-C9AAFE1ABB98}"/>
    <dgm:cxn modelId="{FA7B0A56-A12B-41DF-B1E2-982ABA67F6C6}" type="presOf" srcId="{D320ADDE-6064-434A-A9AA-80630C0B8D54}" destId="{B11C154A-BCDB-4A88-A029-EA7BA92308DB}" srcOrd="0" destOrd="1" presId="urn:microsoft.com/office/officeart/2005/8/layout/vList5"/>
    <dgm:cxn modelId="{DE3E7556-7F66-4833-87CF-D29F4970F154}" srcId="{0F2BCB7A-573E-405D-8224-9D5E2763A00D}" destId="{A0CBBB4F-1A26-42E2-9489-F9D1BFEFBF61}" srcOrd="2" destOrd="0" parTransId="{91557AF6-161D-4162-9CF6-134D452786CB}" sibTransId="{3BFDE8A6-DA41-4FB0-83A8-79DF3288F36A}"/>
    <dgm:cxn modelId="{72086D58-C0C3-4C26-A0E7-8092C47ED7A3}" srcId="{C690755E-22FE-4FCD-85C0-2D44403FC120}" destId="{12F041F7-FE2B-4D7E-82F3-E8FCE0D8E2AF}" srcOrd="0" destOrd="0" parTransId="{831610AE-F298-44E3-A468-9B96176E0ECB}" sibTransId="{5CE37C00-BF74-4FBE-B344-9FA1376CD49F}"/>
    <dgm:cxn modelId="{46D1FF59-6B91-404F-BCE4-A8A1DF581E60}" srcId="{C690755E-22FE-4FCD-85C0-2D44403FC120}" destId="{C25977F9-1737-475E-ABD3-13A9AF42764B}" srcOrd="2" destOrd="0" parTransId="{091FA9A8-C2E2-41D3-863E-A76C293162C4}" sibTransId="{0B8CD055-6CA9-43B1-9105-F388459EA8A0}"/>
    <dgm:cxn modelId="{473E065D-334B-415C-BAF1-6ECD40148353}" srcId="{12F041F7-FE2B-4D7E-82F3-E8FCE0D8E2AF}" destId="{7F3B5CEC-C6DC-4A7B-AA83-DB98A6DF5E78}" srcOrd="0" destOrd="0" parTransId="{FD4E5C26-DF22-4D00-B6F5-40342AFEBC1E}" sibTransId="{E2848B51-5633-4E41-AC77-02B5950FDC8A}"/>
    <dgm:cxn modelId="{6A77FC60-0E0C-44F2-8A04-E4F16164278F}" type="presOf" srcId="{13078604-AEB2-43F6-976B-992CBA5B7596}" destId="{4623786B-EF5E-45E2-B8C0-DA3B099E7838}" srcOrd="0" destOrd="0" presId="urn:microsoft.com/office/officeart/2005/8/layout/vList5"/>
    <dgm:cxn modelId="{BB0FC76B-629F-4DF3-A2E1-31957D28EF08}" type="presOf" srcId="{93BC04AB-8551-40A6-AB4C-74C8D0A4BB69}" destId="{58164400-712B-4A45-9887-C785F073A0B0}" srcOrd="0" destOrd="0" presId="urn:microsoft.com/office/officeart/2005/8/layout/vList5"/>
    <dgm:cxn modelId="{B8074576-DF78-46DB-9F6E-673461523D7E}" srcId="{12F041F7-FE2B-4D7E-82F3-E8FCE0D8E2AF}" destId="{F6589A5B-5742-46C0-BC8A-BBA1C6A0A06C}" srcOrd="3" destOrd="0" parTransId="{92E7DFC8-61E3-439E-99A5-1D0CB4DC7FB6}" sibTransId="{5BB7CF6F-1AC5-4C4D-AA46-C546CB194F7C}"/>
    <dgm:cxn modelId="{E6968981-B326-4652-9B25-3C83E3758AC4}" type="presOf" srcId="{A0CBBB4F-1A26-42E2-9489-F9D1BFEFBF61}" destId="{4623786B-EF5E-45E2-B8C0-DA3B099E7838}" srcOrd="0" destOrd="2" presId="urn:microsoft.com/office/officeart/2005/8/layout/vList5"/>
    <dgm:cxn modelId="{6C33088A-21D4-4F35-9943-35A5FFF5F7E0}" type="presOf" srcId="{0C5497D8-B320-41A8-83FA-183169046772}" destId="{4623786B-EF5E-45E2-B8C0-DA3B099E7838}" srcOrd="0" destOrd="1" presId="urn:microsoft.com/office/officeart/2005/8/layout/vList5"/>
    <dgm:cxn modelId="{7034098E-30BF-4E1F-85DE-58EE2E31F0AA}" type="presOf" srcId="{B4A8B9F5-A457-41AF-9B86-3651D7990E35}" destId="{B11C154A-BCDB-4A88-A029-EA7BA92308DB}" srcOrd="0" destOrd="2" presId="urn:microsoft.com/office/officeart/2005/8/layout/vList5"/>
    <dgm:cxn modelId="{370C2A9A-D45F-4F27-BEA1-202B3D8C1321}" srcId="{0F2BCB7A-573E-405D-8224-9D5E2763A00D}" destId="{0C5497D8-B320-41A8-83FA-183169046772}" srcOrd="1" destOrd="0" parTransId="{872B0C08-FB6E-427A-8E16-61D29BB20EB9}" sibTransId="{F16A87D8-9741-4163-B03B-547BEF27190F}"/>
    <dgm:cxn modelId="{E995F8A2-F2B2-401B-B387-3BD68E83B03B}" type="presOf" srcId="{C1580852-131F-4AB2-95F3-4900783CD041}" destId="{58164400-712B-4A45-9887-C785F073A0B0}" srcOrd="0" destOrd="1" presId="urn:microsoft.com/office/officeart/2005/8/layout/vList5"/>
    <dgm:cxn modelId="{AF4E7AAB-F046-48F8-B9D3-3308894FE2D6}" type="presOf" srcId="{12F041F7-FE2B-4D7E-82F3-E8FCE0D8E2AF}" destId="{564DE86F-6450-45E4-83FF-5BFE379BF39E}" srcOrd="0" destOrd="0" presId="urn:microsoft.com/office/officeart/2005/8/layout/vList5"/>
    <dgm:cxn modelId="{D9B71CB6-5B3E-4CD2-B7B1-89CACA9D88BC}" srcId="{C690755E-22FE-4FCD-85C0-2D44403FC120}" destId="{0F2BCB7A-573E-405D-8224-9D5E2763A00D}" srcOrd="1" destOrd="0" parTransId="{D90693F1-B7E6-42BC-AC40-E4AC9C5CA00D}" sibTransId="{9DBCD7E8-FB93-4B96-987B-1A3485FF4636}"/>
    <dgm:cxn modelId="{8FABF4B8-B154-40C0-B51A-12951AA81347}" type="presOf" srcId="{7F3B5CEC-C6DC-4A7B-AA83-DB98A6DF5E78}" destId="{B11C154A-BCDB-4A88-A029-EA7BA92308DB}" srcOrd="0" destOrd="0" presId="urn:microsoft.com/office/officeart/2005/8/layout/vList5"/>
    <dgm:cxn modelId="{6DD881E5-4966-42DD-8FE8-66B89C228004}" srcId="{12F041F7-FE2B-4D7E-82F3-E8FCE0D8E2AF}" destId="{B4A8B9F5-A457-41AF-9B86-3651D7990E35}" srcOrd="2" destOrd="0" parTransId="{9BA1C439-5A36-4E5F-A289-87E532C45D91}" sibTransId="{1B236105-07BC-487D-AB5E-A48027ED82AD}"/>
    <dgm:cxn modelId="{016B3CB9-D5E1-4E0E-93C5-053B4D747FF2}" type="presParOf" srcId="{D7EC98FC-6335-467D-B61F-41B54415940F}" destId="{B3397ABC-0D5B-4B21-AE8D-A922862C5AC8}" srcOrd="0" destOrd="0" presId="urn:microsoft.com/office/officeart/2005/8/layout/vList5"/>
    <dgm:cxn modelId="{3A65C358-2F4B-4532-8D2E-74C1D2B810F4}" type="presParOf" srcId="{B3397ABC-0D5B-4B21-AE8D-A922862C5AC8}" destId="{564DE86F-6450-45E4-83FF-5BFE379BF39E}" srcOrd="0" destOrd="0" presId="urn:microsoft.com/office/officeart/2005/8/layout/vList5"/>
    <dgm:cxn modelId="{36EDF85C-BB52-42E9-958B-D10C15CB10FD}" type="presParOf" srcId="{B3397ABC-0D5B-4B21-AE8D-A922862C5AC8}" destId="{B11C154A-BCDB-4A88-A029-EA7BA92308DB}" srcOrd="1" destOrd="0" presId="urn:microsoft.com/office/officeart/2005/8/layout/vList5"/>
    <dgm:cxn modelId="{9AADBE02-9E7F-4248-BD48-05CB761760CE}" type="presParOf" srcId="{D7EC98FC-6335-467D-B61F-41B54415940F}" destId="{B8EDD0D5-375D-4B15-9628-818E73DAA27C}" srcOrd="1" destOrd="0" presId="urn:microsoft.com/office/officeart/2005/8/layout/vList5"/>
    <dgm:cxn modelId="{BC40423E-97D0-4E86-ABF8-9E56418066BB}" type="presParOf" srcId="{D7EC98FC-6335-467D-B61F-41B54415940F}" destId="{07D94300-4C04-4932-B9D9-14FD061A617E}" srcOrd="2" destOrd="0" presId="urn:microsoft.com/office/officeart/2005/8/layout/vList5"/>
    <dgm:cxn modelId="{E58FF4B4-8517-4C1D-AB74-AF54457923CA}" type="presParOf" srcId="{07D94300-4C04-4932-B9D9-14FD061A617E}" destId="{F6358E6D-7B79-476F-B55C-32C14B91B2E2}" srcOrd="0" destOrd="0" presId="urn:microsoft.com/office/officeart/2005/8/layout/vList5"/>
    <dgm:cxn modelId="{07005E2F-4086-4CCF-A9D4-B35F98F41404}" type="presParOf" srcId="{07D94300-4C04-4932-B9D9-14FD061A617E}" destId="{4623786B-EF5E-45E2-B8C0-DA3B099E7838}" srcOrd="1" destOrd="0" presId="urn:microsoft.com/office/officeart/2005/8/layout/vList5"/>
    <dgm:cxn modelId="{25062DE2-4F10-48AD-BE33-3AB07F067DFB}" type="presParOf" srcId="{D7EC98FC-6335-467D-B61F-41B54415940F}" destId="{67AE5520-FDE5-453A-89C6-60F7E30E4ED4}" srcOrd="3" destOrd="0" presId="urn:microsoft.com/office/officeart/2005/8/layout/vList5"/>
    <dgm:cxn modelId="{ED931A74-E8EF-4AA0-B981-7A7A00DA2A25}" type="presParOf" srcId="{D7EC98FC-6335-467D-B61F-41B54415940F}" destId="{2B01B408-9F57-40FE-A51C-35257C663D6C}" srcOrd="4" destOrd="0" presId="urn:microsoft.com/office/officeart/2005/8/layout/vList5"/>
    <dgm:cxn modelId="{049B5134-B94C-4B14-84C7-9B1F02FA3A47}" type="presParOf" srcId="{2B01B408-9F57-40FE-A51C-35257C663D6C}" destId="{BE0571E9-F393-45D3-BE22-6AD9C939BA3A}" srcOrd="0" destOrd="0" presId="urn:microsoft.com/office/officeart/2005/8/layout/vList5"/>
    <dgm:cxn modelId="{2343F346-2621-4658-8EAF-A4208B8F644B}" type="presParOf" srcId="{2B01B408-9F57-40FE-A51C-35257C663D6C}" destId="{58164400-712B-4A45-9887-C785F073A0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C4ECF-242D-4D52-A7E8-F493DDDBEE72}">
      <dsp:nvSpPr>
        <dsp:cNvPr id="0" name=""/>
        <dsp:cNvSpPr/>
      </dsp:nvSpPr>
      <dsp:spPr>
        <a:xfrm>
          <a:off x="0" y="89147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知識管理</a:t>
          </a:r>
          <a:r>
            <a:rPr lang="en-US" sz="2100" kern="1200"/>
            <a:t>(Knowledge Management, KM)</a:t>
          </a:r>
          <a:r>
            <a:rPr lang="zh-TW" sz="2100" kern="1200"/>
            <a:t>組織重要建設，是人力資源管理核心</a:t>
          </a:r>
        </a:p>
      </dsp:txBody>
      <dsp:txXfrm>
        <a:off x="26387" y="917864"/>
        <a:ext cx="10462826" cy="487766"/>
      </dsp:txXfrm>
    </dsp:sp>
    <dsp:sp modelId="{CCD27505-A7CF-449D-A1D4-974ED294B30F}">
      <dsp:nvSpPr>
        <dsp:cNvPr id="0" name=""/>
        <dsp:cNvSpPr/>
      </dsp:nvSpPr>
      <dsp:spPr>
        <a:xfrm>
          <a:off x="0" y="149249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彼得杜拉克「知識取代土地、勞動、資本與機器設備，成為最重要的生產因素。」</a:t>
          </a:r>
        </a:p>
      </dsp:txBody>
      <dsp:txXfrm>
        <a:off x="26387" y="1518884"/>
        <a:ext cx="10462826" cy="487766"/>
      </dsp:txXfrm>
    </dsp:sp>
    <dsp:sp modelId="{24A22263-859E-40C9-B74F-BEF9B242D591}">
      <dsp:nvSpPr>
        <dsp:cNvPr id="0" name=""/>
        <dsp:cNvSpPr/>
      </dsp:nvSpPr>
      <dsp:spPr>
        <a:xfrm>
          <a:off x="0" y="209351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 dirty="0"/>
            <a:t>知識管理</a:t>
          </a:r>
          <a:r>
            <a:rPr lang="zh-TW" altLang="en-US" sz="2100" kern="1200" dirty="0"/>
            <a:t>受</a:t>
          </a:r>
          <a:r>
            <a:rPr lang="zh-TW" sz="2100" kern="1200" dirty="0"/>
            <a:t>資訊化帶動，協助企業或組織累積知識財富、創造更多競爭力的人文與技術。</a:t>
          </a:r>
        </a:p>
      </dsp:txBody>
      <dsp:txXfrm>
        <a:off x="26387" y="2119904"/>
        <a:ext cx="10462826" cy="487766"/>
      </dsp:txXfrm>
    </dsp:sp>
    <dsp:sp modelId="{40170DC2-236F-4949-8954-9821A7D63010}">
      <dsp:nvSpPr>
        <dsp:cNvPr id="0" name=""/>
        <dsp:cNvSpPr/>
      </dsp:nvSpPr>
      <dsp:spPr>
        <a:xfrm>
          <a:off x="0" y="269453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b="0" kern="1200" dirty="0"/>
            <a:t>知識透過「獲得、記錄、組織、存取、更新」，「由外而內累積」及「由內而外優化」</a:t>
          </a:r>
        </a:p>
      </dsp:txBody>
      <dsp:txXfrm>
        <a:off x="26387" y="2720924"/>
        <a:ext cx="10462826" cy="487766"/>
      </dsp:txXfrm>
    </dsp:sp>
    <dsp:sp modelId="{93C7238D-0C3D-4946-9A5A-BD15F4CEA0B5}">
      <dsp:nvSpPr>
        <dsp:cNvPr id="0" name=""/>
        <dsp:cNvSpPr/>
      </dsp:nvSpPr>
      <dsp:spPr>
        <a:xfrm>
          <a:off x="0" y="3295557"/>
          <a:ext cx="10515600" cy="5405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知識協助企業及個人因應環境的變遷做出決策</a:t>
          </a:r>
        </a:p>
      </dsp:txBody>
      <dsp:txXfrm>
        <a:off x="26387" y="3321944"/>
        <a:ext cx="10462826" cy="4877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07870-7355-4ACA-91FE-67EDB67CC10B}">
      <dsp:nvSpPr>
        <dsp:cNvPr id="0" name=""/>
        <dsp:cNvSpPr/>
      </dsp:nvSpPr>
      <dsp:spPr>
        <a:xfrm>
          <a:off x="3286" y="88299"/>
          <a:ext cx="3203971" cy="51840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b="1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靈感筆記</a:t>
          </a:r>
          <a:endParaRPr lang="zh-TW" sz="1800" kern="12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286" y="88299"/>
        <a:ext cx="3203971" cy="518400"/>
      </dsp:txXfrm>
    </dsp:sp>
    <dsp:sp modelId="{48DD8C45-7DCA-4635-B65A-E54393C7A401}">
      <dsp:nvSpPr>
        <dsp:cNvPr id="0" name=""/>
        <dsp:cNvSpPr/>
      </dsp:nvSpPr>
      <dsp:spPr>
        <a:xfrm>
          <a:off x="3286" y="606699"/>
          <a:ext cx="3203971" cy="3656339"/>
        </a:xfrm>
        <a:prstGeom prst="rect">
          <a:avLst/>
        </a:prstGeom>
        <a:solidFill>
          <a:srgbClr val="92D050">
            <a:alpha val="25000"/>
          </a:srgbClr>
        </a:solidFill>
        <a:ln w="12700" cap="flat" cmpd="sng" algn="ctr">
          <a:solidFill>
            <a:srgbClr val="92D05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讀到、聽到、想到的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任何資訊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、產生的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想法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手寫在卡片或筆記本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，用錄音或錄影方式記錄在手機裡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零碎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片段重點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、值得記錄的事情、倏忽即逝靈感、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尚未成熟的想法</a:t>
          </a:r>
          <a:endParaRPr lang="zh-TW" sz="18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不是記錄細節，而是提醒曾在腦中想過的事情</a:t>
          </a:r>
        </a:p>
      </dsp:txBody>
      <dsp:txXfrm>
        <a:off x="3286" y="606699"/>
        <a:ext cx="3203971" cy="3656339"/>
      </dsp:txXfrm>
    </dsp:sp>
    <dsp:sp modelId="{63413790-39E0-45C2-9BB2-1861BB37EFF5}">
      <dsp:nvSpPr>
        <dsp:cNvPr id="0" name=""/>
        <dsp:cNvSpPr/>
      </dsp:nvSpPr>
      <dsp:spPr>
        <a:xfrm>
          <a:off x="3655814" y="88299"/>
          <a:ext cx="320397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文獻筆記</a:t>
          </a:r>
        </a:p>
      </dsp:txBody>
      <dsp:txXfrm>
        <a:off x="3655814" y="88299"/>
        <a:ext cx="3203971" cy="518400"/>
      </dsp:txXfrm>
    </dsp:sp>
    <dsp:sp modelId="{BC85F987-76F1-4335-98EE-18565EA84FA0}">
      <dsp:nvSpPr>
        <dsp:cNvPr id="0" name=""/>
        <dsp:cNvSpPr/>
      </dsp:nvSpPr>
      <dsp:spPr>
        <a:xfrm>
          <a:off x="3655814" y="606699"/>
          <a:ext cx="3203971" cy="36563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閱讀文章和書籍、看影片、聆聽 </a:t>
          </a:r>
          <a:r>
            <a:rPr 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Podcast 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和演講，用條列式的方式記錄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內容重點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，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可能</a:t>
          </a:r>
          <a:r>
            <a:rPr lang="zh-TW" altLang="en-US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應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用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的地方。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註明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文獻來源</a:t>
          </a:r>
        </a:p>
      </dsp:txBody>
      <dsp:txXfrm>
        <a:off x="3655814" y="606699"/>
        <a:ext cx="3203971" cy="3656339"/>
      </dsp:txXfrm>
    </dsp:sp>
    <dsp:sp modelId="{28A7DB48-F8B1-4E19-B07F-0370CA508E00}">
      <dsp:nvSpPr>
        <dsp:cNvPr id="0" name=""/>
        <dsp:cNvSpPr/>
      </dsp:nvSpPr>
      <dsp:spPr>
        <a:xfrm>
          <a:off x="7308342" y="88299"/>
          <a:ext cx="3203971" cy="5184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永久筆記</a:t>
          </a:r>
        </a:p>
      </dsp:txBody>
      <dsp:txXfrm>
        <a:off x="7308342" y="88299"/>
        <a:ext cx="3203971" cy="518400"/>
      </dsp:txXfrm>
    </dsp:sp>
    <dsp:sp modelId="{EF1CA29D-A779-411C-A59B-FF91203A8B8A}">
      <dsp:nvSpPr>
        <dsp:cNvPr id="0" name=""/>
        <dsp:cNvSpPr/>
      </dsp:nvSpPr>
      <dsp:spPr>
        <a:xfrm>
          <a:off x="7308342" y="606699"/>
          <a:ext cx="3203971" cy="3656339"/>
        </a:xfrm>
        <a:prstGeom prst="rect">
          <a:avLst/>
        </a:prstGeom>
        <a:solidFill>
          <a:srgbClr val="7030A0">
            <a:alpha val="15908"/>
          </a:srgbClr>
        </a:solidFill>
        <a:ln w="12700" cap="flat" cmpd="sng" algn="ctr">
          <a:solidFill>
            <a:srgbClr val="7030A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根據靈感筆記和 文獻筆記，發展一個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完整的想法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使用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完整的句子</a:t>
          </a:r>
          <a:r>
            <a:rPr 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、揭露想法的來源、寫下明確的文獻、寫得</a:t>
          </a:r>
          <a:r>
            <a:rPr lang="zh-TW" sz="1800" u="sng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精確且簡短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任何文章都由數篇 永久筆記構成</a:t>
          </a:r>
        </a:p>
      </dsp:txBody>
      <dsp:txXfrm>
        <a:off x="7308342" y="606699"/>
        <a:ext cx="3203971" cy="36563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1F235-DA6B-5149-924C-96B0E6A8F95A}">
      <dsp:nvSpPr>
        <dsp:cNvPr id="0" name=""/>
        <dsp:cNvSpPr/>
      </dsp:nvSpPr>
      <dsp:spPr>
        <a:xfrm>
          <a:off x="1706592" y="2956848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心智地圖</a:t>
          </a:r>
        </a:p>
      </dsp:txBody>
      <dsp:txXfrm>
        <a:off x="2013752" y="3220554"/>
        <a:ext cx="1368923" cy="1175260"/>
      </dsp:txXfrm>
    </dsp:sp>
    <dsp:sp modelId="{E6FC75EA-9AA6-9B48-8DC4-71F0B869C414}">
      <dsp:nvSpPr>
        <dsp:cNvPr id="0" name=""/>
        <dsp:cNvSpPr/>
      </dsp:nvSpPr>
      <dsp:spPr>
        <a:xfrm>
          <a:off x="1753912" y="3718224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105FC-4EE8-0043-891E-4E5F77DAA349}">
      <dsp:nvSpPr>
        <dsp:cNvPr id="0" name=""/>
        <dsp:cNvSpPr/>
      </dsp:nvSpPr>
      <dsp:spPr>
        <a:xfrm>
          <a:off x="-89" y="2015552"/>
          <a:ext cx="1983242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D5295-20C0-3645-91C4-C49D8E82F090}">
      <dsp:nvSpPr>
        <dsp:cNvPr id="0" name=""/>
        <dsp:cNvSpPr/>
      </dsp:nvSpPr>
      <dsp:spPr>
        <a:xfrm>
          <a:off x="1358526" y="3492077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F1276-A223-7B47-837F-AFC8FCEE9D71}">
      <dsp:nvSpPr>
        <dsp:cNvPr id="0" name=""/>
        <dsp:cNvSpPr/>
      </dsp:nvSpPr>
      <dsp:spPr>
        <a:xfrm>
          <a:off x="3413274" y="2010113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rgbClr val="FFFF00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筆記工具</a:t>
          </a:r>
        </a:p>
      </dsp:txBody>
      <dsp:txXfrm>
        <a:off x="3720434" y="2273819"/>
        <a:ext cx="1368923" cy="1175260"/>
      </dsp:txXfrm>
    </dsp:sp>
    <dsp:sp modelId="{9452EA3F-D691-3F45-A436-CD1105F6155B}">
      <dsp:nvSpPr>
        <dsp:cNvPr id="0" name=""/>
        <dsp:cNvSpPr/>
      </dsp:nvSpPr>
      <dsp:spPr>
        <a:xfrm>
          <a:off x="4778199" y="3483013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A5898-DC27-EC4A-AF90-25BAC311BD28}">
      <dsp:nvSpPr>
        <dsp:cNvPr id="0" name=""/>
        <dsp:cNvSpPr/>
      </dsp:nvSpPr>
      <dsp:spPr>
        <a:xfrm>
          <a:off x="5118904" y="2953223"/>
          <a:ext cx="1983242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757B3-F1F4-8F43-A1AF-306229FC6409}">
      <dsp:nvSpPr>
        <dsp:cNvPr id="0" name=""/>
        <dsp:cNvSpPr/>
      </dsp:nvSpPr>
      <dsp:spPr>
        <a:xfrm>
          <a:off x="5167276" y="3710973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AFD84-FAE1-F74C-B994-4CE8971B3166}">
      <dsp:nvSpPr>
        <dsp:cNvPr id="0" name=""/>
        <dsp:cNvSpPr/>
      </dsp:nvSpPr>
      <dsp:spPr>
        <a:xfrm>
          <a:off x="1706592" y="1074255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知識網站</a:t>
          </a:r>
        </a:p>
      </dsp:txBody>
      <dsp:txXfrm>
        <a:off x="2013752" y="1337961"/>
        <a:ext cx="1368923" cy="1175260"/>
      </dsp:txXfrm>
    </dsp:sp>
    <dsp:sp modelId="{98836718-2E3B-3740-AE57-DA6D02B436C5}">
      <dsp:nvSpPr>
        <dsp:cNvPr id="0" name=""/>
        <dsp:cNvSpPr/>
      </dsp:nvSpPr>
      <dsp:spPr>
        <a:xfrm>
          <a:off x="3065208" y="1106432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40CB5-100D-CD43-9412-03250BB03A38}">
      <dsp:nvSpPr>
        <dsp:cNvPr id="0" name=""/>
        <dsp:cNvSpPr/>
      </dsp:nvSpPr>
      <dsp:spPr>
        <a:xfrm>
          <a:off x="3413274" y="127520"/>
          <a:ext cx="1983242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B93C6-5014-7441-B0B7-7D89FD025999}">
      <dsp:nvSpPr>
        <dsp:cNvPr id="0" name=""/>
        <dsp:cNvSpPr/>
      </dsp:nvSpPr>
      <dsp:spPr>
        <a:xfrm>
          <a:off x="3469007" y="882098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0F8F1-4D1C-234D-B6B1-B09D7E12B16E}">
      <dsp:nvSpPr>
        <dsp:cNvPr id="0" name=""/>
        <dsp:cNvSpPr/>
      </dsp:nvSpPr>
      <dsp:spPr>
        <a:xfrm>
          <a:off x="5118904" y="1070630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人工智慧</a:t>
          </a:r>
        </a:p>
      </dsp:txBody>
      <dsp:txXfrm>
        <a:off x="5426064" y="1334336"/>
        <a:ext cx="1368923" cy="1175260"/>
      </dsp:txXfrm>
    </dsp:sp>
    <dsp:sp modelId="{9039B5E8-856B-524D-849C-8A0AF5A45D90}">
      <dsp:nvSpPr>
        <dsp:cNvPr id="0" name=""/>
        <dsp:cNvSpPr/>
      </dsp:nvSpPr>
      <dsp:spPr>
        <a:xfrm>
          <a:off x="6835050" y="1825208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6126D8-87BB-8849-A3B8-20DBFA6D0216}">
      <dsp:nvSpPr>
        <dsp:cNvPr id="0" name=""/>
        <dsp:cNvSpPr/>
      </dsp:nvSpPr>
      <dsp:spPr>
        <a:xfrm>
          <a:off x="6825586" y="2027788"/>
          <a:ext cx="1983242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1483A-FD61-4F4A-AB58-B5CD06EBEC19}">
      <dsp:nvSpPr>
        <dsp:cNvPr id="0" name=""/>
        <dsp:cNvSpPr/>
      </dsp:nvSpPr>
      <dsp:spPr>
        <a:xfrm>
          <a:off x="7212560" y="2058606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6A4B3-6275-EF46-A3A9-670C6863D7F8}">
      <dsp:nvSpPr>
        <dsp:cNvPr id="0" name=""/>
        <dsp:cNvSpPr/>
      </dsp:nvSpPr>
      <dsp:spPr>
        <a:xfrm>
          <a:off x="6825586" y="145648"/>
          <a:ext cx="1983242" cy="1702672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參考資料</a:t>
          </a:r>
        </a:p>
      </dsp:txBody>
      <dsp:txXfrm>
        <a:off x="7132746" y="409354"/>
        <a:ext cx="1368923" cy="1175260"/>
      </dsp:txXfrm>
    </dsp:sp>
    <dsp:sp modelId="{170F00E5-4615-AB4D-9293-787F501589F8}">
      <dsp:nvSpPr>
        <dsp:cNvPr id="0" name=""/>
        <dsp:cNvSpPr/>
      </dsp:nvSpPr>
      <dsp:spPr>
        <a:xfrm>
          <a:off x="8541732" y="908837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B69E1-B7B1-E543-A63C-93E7D2FC31C1}">
      <dsp:nvSpPr>
        <dsp:cNvPr id="0" name=""/>
        <dsp:cNvSpPr/>
      </dsp:nvSpPr>
      <dsp:spPr>
        <a:xfrm>
          <a:off x="8532090" y="1095556"/>
          <a:ext cx="1983599" cy="1702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B4407-54E7-804A-9BA9-B84011D848AF}">
      <dsp:nvSpPr>
        <dsp:cNvPr id="0" name=""/>
        <dsp:cNvSpPr/>
      </dsp:nvSpPr>
      <dsp:spPr>
        <a:xfrm>
          <a:off x="8927655" y="1133624"/>
          <a:ext cx="231343" cy="1994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0B59-E3B0-421D-980F-DD116353F746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藉由主題和子主題的層次結構，及添加關鍵詞、關系和詳細資訊，可將知識按照邏輯和結構進行整理和分類</a:t>
          </a:r>
        </a:p>
      </dsp:txBody>
      <dsp:txXfrm rot="-5400000">
        <a:off x="3785615" y="147831"/>
        <a:ext cx="6689078" cy="756160"/>
      </dsp:txXfrm>
    </dsp:sp>
    <dsp:sp modelId="{4CA4790C-0E67-46F6-8269-D427A471765F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知識組織和梳理</a:t>
          </a:r>
        </a:p>
      </dsp:txBody>
      <dsp:txXfrm>
        <a:off x="51133" y="53310"/>
        <a:ext cx="3683350" cy="945199"/>
      </dsp:txXfrm>
    </dsp:sp>
    <dsp:sp modelId="{D86A5DC4-17F0-48E0-879C-D133A4DB907C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藉由分支和連接線，可展示不同主題之間的關聯性，更好地理解和記憶知識</a:t>
          </a:r>
        </a:p>
      </dsp:txBody>
      <dsp:txXfrm rot="-5400000">
        <a:off x="3785615" y="1247670"/>
        <a:ext cx="6689078" cy="756160"/>
      </dsp:txXfrm>
    </dsp:sp>
    <dsp:sp modelId="{FEAD7DD7-1552-4A5C-ADF2-E681124E8BC3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知識連接和關聯</a:t>
          </a:r>
        </a:p>
      </dsp:txBody>
      <dsp:txXfrm>
        <a:off x="51133" y="1153149"/>
        <a:ext cx="3683350" cy="945199"/>
      </dsp:txXfrm>
    </dsp:sp>
    <dsp:sp modelId="{5B1D2D8D-EB90-463A-83BE-D78A1F4BB91A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可以藉由觀察心智圖的結構和分支，快速了解知識的全貌和架構，更好地把握知識的關鍵點和主題</a:t>
          </a:r>
        </a:p>
      </dsp:txBody>
      <dsp:txXfrm rot="-5400000">
        <a:off x="3785615" y="2347509"/>
        <a:ext cx="6689078" cy="756160"/>
      </dsp:txXfrm>
    </dsp:sp>
    <dsp:sp modelId="{85AB3394-10A7-4DB3-A4B6-874806F82E2A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知識可視化總覽</a:t>
          </a:r>
        </a:p>
      </dsp:txBody>
      <dsp:txXfrm>
        <a:off x="51133" y="2252988"/>
        <a:ext cx="3683350" cy="945199"/>
      </dsp:txXfrm>
    </dsp:sp>
    <dsp:sp modelId="{E5D2E923-2065-46F6-A140-535FF6BBCDE8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7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可作為一種創意工具，激發創造性思維和創新。藉由不同的想法和概念進行關聯和組合，產生新的洞察、觀點和解決方案</a:t>
          </a:r>
        </a:p>
      </dsp:txBody>
      <dsp:txXfrm rot="-5400000">
        <a:off x="3785615" y="3447347"/>
        <a:ext cx="6689078" cy="756160"/>
      </dsp:txXfrm>
    </dsp:sp>
    <dsp:sp modelId="{FE563C51-47CF-42C6-A83E-501ABC3A4795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創造性思維創新</a:t>
          </a:r>
        </a:p>
      </dsp:txBody>
      <dsp:txXfrm>
        <a:off x="51133" y="3352827"/>
        <a:ext cx="3683350" cy="9451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0DE95-7201-4AC2-8B40-1091D89B07F6}">
      <dsp:nvSpPr>
        <dsp:cNvPr id="0" name=""/>
        <dsp:cNvSpPr/>
      </dsp:nvSpPr>
      <dsp:spPr>
        <a:xfrm>
          <a:off x="788670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00A4F-6D8B-496F-BCE1-0C25549CC687}">
      <dsp:nvSpPr>
        <dsp:cNvPr id="0" name=""/>
        <dsp:cNvSpPr/>
      </dsp:nvSpPr>
      <dsp:spPr>
        <a:xfrm>
          <a:off x="3722" y="1305401"/>
          <a:ext cx="2368641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蒐集文獻資料</a:t>
          </a:r>
        </a:p>
      </dsp:txBody>
      <dsp:txXfrm>
        <a:off x="88688" y="1390367"/>
        <a:ext cx="2198709" cy="1570603"/>
      </dsp:txXfrm>
    </dsp:sp>
    <dsp:sp modelId="{5A8F660B-E3E9-4245-85BA-701392E5C788}">
      <dsp:nvSpPr>
        <dsp:cNvPr id="0" name=""/>
        <dsp:cNvSpPr/>
      </dsp:nvSpPr>
      <dsp:spPr>
        <a:xfrm>
          <a:off x="2716893" y="1305401"/>
          <a:ext cx="2368641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匯入</a:t>
          </a:r>
          <a:r>
            <a:rPr lang="en-US" altLang="zh-TW" sz="4000" kern="1200" dirty="0" err="1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Zotero</a:t>
          </a:r>
          <a:endParaRPr lang="zh-TW" altLang="en-US" sz="4000" kern="120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2801859" y="1390367"/>
        <a:ext cx="2198709" cy="1570603"/>
      </dsp:txXfrm>
    </dsp:sp>
    <dsp:sp modelId="{B9484235-9A94-4085-9EA3-42330BA85748}">
      <dsp:nvSpPr>
        <dsp:cNvPr id="0" name=""/>
        <dsp:cNvSpPr/>
      </dsp:nvSpPr>
      <dsp:spPr>
        <a:xfrm>
          <a:off x="5430064" y="1305401"/>
          <a:ext cx="2368641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選擇文獻格式</a:t>
          </a:r>
        </a:p>
      </dsp:txBody>
      <dsp:txXfrm>
        <a:off x="5515030" y="1390367"/>
        <a:ext cx="2198709" cy="1570603"/>
      </dsp:txXfrm>
    </dsp:sp>
    <dsp:sp modelId="{B83BBD9D-B897-406B-9468-F8307673F665}">
      <dsp:nvSpPr>
        <dsp:cNvPr id="0" name=""/>
        <dsp:cNvSpPr/>
      </dsp:nvSpPr>
      <dsp:spPr>
        <a:xfrm>
          <a:off x="8143235" y="1305401"/>
          <a:ext cx="2368641" cy="1740535"/>
        </a:xfrm>
        <a:prstGeom prst="round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產生文獻表</a:t>
          </a:r>
        </a:p>
      </dsp:txBody>
      <dsp:txXfrm>
        <a:off x="8228201" y="1390367"/>
        <a:ext cx="2198709" cy="15706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5A716-D25A-DF4B-A03F-8D7966A56E49}">
      <dsp:nvSpPr>
        <dsp:cNvPr id="0" name=""/>
        <dsp:cNvSpPr/>
      </dsp:nvSpPr>
      <dsp:spPr>
        <a:xfrm rot="16200000">
          <a:off x="823" y="469395"/>
          <a:ext cx="1985069" cy="1985069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研究目標</a:t>
          </a:r>
        </a:p>
      </dsp:txBody>
      <dsp:txXfrm rot="5400000">
        <a:off x="824" y="965662"/>
        <a:ext cx="1637682" cy="992535"/>
      </dsp:txXfrm>
    </dsp:sp>
    <dsp:sp modelId="{1BCD7D0B-8899-784C-B71C-65AFD6FA665D}">
      <dsp:nvSpPr>
        <dsp:cNvPr id="0" name=""/>
        <dsp:cNvSpPr/>
      </dsp:nvSpPr>
      <dsp:spPr>
        <a:xfrm rot="5400000">
          <a:off x="2128906" y="469395"/>
          <a:ext cx="1985069" cy="1985069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研究構想</a:t>
          </a:r>
        </a:p>
      </dsp:txBody>
      <dsp:txXfrm rot="-5400000">
        <a:off x="2476294" y="965662"/>
        <a:ext cx="1637682" cy="9925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5A29D-AD4A-4B82-B2D3-42165B6DEB15}">
      <dsp:nvSpPr>
        <dsp:cNvPr id="0" name=""/>
        <dsp:cNvSpPr/>
      </dsp:nvSpPr>
      <dsp:spPr>
        <a:xfrm>
          <a:off x="2665870" y="989"/>
          <a:ext cx="1908978" cy="190897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baseline="0" dirty="0">
              <a:ea typeface="微軟正黑體" panose="020B0604030504040204" pitchFamily="34" charset="-120"/>
            </a:rPr>
            <a:t>量表組</a:t>
          </a:r>
        </a:p>
      </dsp:txBody>
      <dsp:txXfrm>
        <a:off x="2945433" y="280552"/>
        <a:ext cx="1349852" cy="1349852"/>
      </dsp:txXfrm>
    </dsp:sp>
    <dsp:sp modelId="{E763FD48-7A70-4CBE-B0A2-0E53E7C0DD35}">
      <dsp:nvSpPr>
        <dsp:cNvPr id="0" name=""/>
        <dsp:cNvSpPr/>
      </dsp:nvSpPr>
      <dsp:spPr>
        <a:xfrm>
          <a:off x="3066755" y="2064977"/>
          <a:ext cx="1107207" cy="1107207"/>
        </a:xfrm>
        <a:prstGeom prst="mathPlus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3213515" y="2488373"/>
        <a:ext cx="813687" cy="260415"/>
      </dsp:txXfrm>
    </dsp:sp>
    <dsp:sp modelId="{D865FD73-951A-4151-998C-E9187D2CB60D}">
      <dsp:nvSpPr>
        <dsp:cNvPr id="0" name=""/>
        <dsp:cNvSpPr/>
      </dsp:nvSpPr>
      <dsp:spPr>
        <a:xfrm>
          <a:off x="2665870" y="3327194"/>
          <a:ext cx="1908978" cy="190897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AI</a:t>
          </a:r>
          <a:r>
            <a:rPr lang="zh-TW" altLang="en-US" sz="4000" b="1" kern="1200" baseline="0" dirty="0">
              <a:latin typeface="Calibri" panose="020F0502020204030204" pitchFamily="34" charset="0"/>
              <a:ea typeface="微軟正黑體" panose="020B0604030504040204" pitchFamily="34" charset="-120"/>
            </a:rPr>
            <a:t>模型組</a:t>
          </a:r>
        </a:p>
      </dsp:txBody>
      <dsp:txXfrm>
        <a:off x="2945433" y="3606757"/>
        <a:ext cx="1349852" cy="1349852"/>
      </dsp:txXfrm>
    </dsp:sp>
    <dsp:sp modelId="{533F1C72-6695-4F18-981E-F13F630ED42B}">
      <dsp:nvSpPr>
        <dsp:cNvPr id="0" name=""/>
        <dsp:cNvSpPr/>
      </dsp:nvSpPr>
      <dsp:spPr>
        <a:xfrm>
          <a:off x="4861196" y="2263511"/>
          <a:ext cx="607055" cy="710140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000" kern="1200"/>
        </a:p>
      </dsp:txBody>
      <dsp:txXfrm>
        <a:off x="4861196" y="2405539"/>
        <a:ext cx="424939" cy="426084"/>
      </dsp:txXfrm>
    </dsp:sp>
    <dsp:sp modelId="{83AADB81-4D05-42C4-8BD1-DC88A87E9612}">
      <dsp:nvSpPr>
        <dsp:cNvPr id="0" name=""/>
        <dsp:cNvSpPr/>
      </dsp:nvSpPr>
      <dsp:spPr>
        <a:xfrm>
          <a:off x="5720236" y="1140325"/>
          <a:ext cx="3129618" cy="2956511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rPr>
            <a:t>再犯風險評估智慧輔助系統</a:t>
          </a:r>
          <a:endParaRPr lang="zh-TW" altLang="en-US" sz="4000" u="none" kern="1200" dirty="0"/>
        </a:p>
      </dsp:txBody>
      <dsp:txXfrm>
        <a:off x="6178558" y="1573296"/>
        <a:ext cx="2212974" cy="20905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C6355-EABF-4923-98C4-4E0EBDE66381}">
      <dsp:nvSpPr>
        <dsp:cNvPr id="0" name=""/>
        <dsp:cNvSpPr/>
      </dsp:nvSpPr>
      <dsp:spPr>
        <a:xfrm>
          <a:off x="382435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資料蒐集</a:t>
          </a:r>
        </a:p>
      </dsp:txBody>
      <dsp:txXfrm>
        <a:off x="413279" y="32983"/>
        <a:ext cx="1693487" cy="991417"/>
      </dsp:txXfrm>
    </dsp:sp>
    <dsp:sp modelId="{BFE3CC97-033E-4410-9CBB-E35E484CC458}">
      <dsp:nvSpPr>
        <dsp:cNvPr id="0" name=""/>
        <dsp:cNvSpPr/>
      </dsp:nvSpPr>
      <dsp:spPr>
        <a:xfrm>
          <a:off x="2292066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8106"/>
        <a:ext cx="260468" cy="261169"/>
      </dsp:txXfrm>
    </dsp:sp>
    <dsp:sp modelId="{E9549734-0E2A-4519-A12C-B71FF7BA7491}">
      <dsp:nvSpPr>
        <dsp:cNvPr id="0" name=""/>
        <dsp:cNvSpPr/>
      </dsp:nvSpPr>
      <dsp:spPr>
        <a:xfrm>
          <a:off x="2839681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資料清理</a:t>
          </a:r>
        </a:p>
      </dsp:txBody>
      <dsp:txXfrm>
        <a:off x="2870525" y="32983"/>
        <a:ext cx="1693487" cy="991417"/>
      </dsp:txXfrm>
    </dsp:sp>
    <dsp:sp modelId="{980216D9-D259-41BC-81E7-DD8AA7306A64}">
      <dsp:nvSpPr>
        <dsp:cNvPr id="0" name=""/>
        <dsp:cNvSpPr/>
      </dsp:nvSpPr>
      <dsp:spPr>
        <a:xfrm>
          <a:off x="4749312" y="311049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4749312" y="398106"/>
        <a:ext cx="260468" cy="261169"/>
      </dsp:txXfrm>
    </dsp:sp>
    <dsp:sp modelId="{675E61C6-CE38-4FCE-A7E4-1C552F70B8A4}">
      <dsp:nvSpPr>
        <dsp:cNvPr id="0" name=""/>
        <dsp:cNvSpPr/>
      </dsp:nvSpPr>
      <dsp:spPr>
        <a:xfrm>
          <a:off x="5296926" y="213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資料預處理</a:t>
          </a:r>
        </a:p>
      </dsp:txBody>
      <dsp:txXfrm>
        <a:off x="5327770" y="32983"/>
        <a:ext cx="1693487" cy="991417"/>
      </dsp:txXfrm>
    </dsp:sp>
    <dsp:sp modelId="{0BAD398B-6536-43E1-92C7-F0045B9D78F9}">
      <dsp:nvSpPr>
        <dsp:cNvPr id="0" name=""/>
        <dsp:cNvSpPr/>
      </dsp:nvSpPr>
      <dsp:spPr>
        <a:xfrm rot="5400000">
          <a:off x="5988465" y="1178106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6043930" y="1209699"/>
        <a:ext cx="261169" cy="260468"/>
      </dsp:txXfrm>
    </dsp:sp>
    <dsp:sp modelId="{2B5CD8E1-8AAE-4FF2-B1EF-E5E9D9964662}">
      <dsp:nvSpPr>
        <dsp:cNvPr id="0" name=""/>
        <dsp:cNvSpPr/>
      </dsp:nvSpPr>
      <dsp:spPr>
        <a:xfrm>
          <a:off x="5296926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特徵屬性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選取</a:t>
          </a:r>
        </a:p>
      </dsp:txBody>
      <dsp:txXfrm>
        <a:off x="5327770" y="1788158"/>
        <a:ext cx="1693487" cy="991417"/>
      </dsp:txXfrm>
    </dsp:sp>
    <dsp:sp modelId="{3410659D-35A1-43F5-A4FB-3889DBB00C4B}">
      <dsp:nvSpPr>
        <dsp:cNvPr id="0" name=""/>
        <dsp:cNvSpPr/>
      </dsp:nvSpPr>
      <dsp:spPr>
        <a:xfrm rot="10800000">
          <a:off x="4770374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4882003" y="2153282"/>
        <a:ext cx="260468" cy="261169"/>
      </dsp:txXfrm>
    </dsp:sp>
    <dsp:sp modelId="{B8402448-9937-48F8-A614-981CB172C25E}">
      <dsp:nvSpPr>
        <dsp:cNvPr id="0" name=""/>
        <dsp:cNvSpPr/>
      </dsp:nvSpPr>
      <dsp:spPr>
        <a:xfrm>
          <a:off x="2839681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訓練模型</a:t>
          </a:r>
        </a:p>
      </dsp:txBody>
      <dsp:txXfrm>
        <a:off x="2870525" y="1788158"/>
        <a:ext cx="1693487" cy="991417"/>
      </dsp:txXfrm>
    </dsp:sp>
    <dsp:sp modelId="{9596B815-AAF3-4964-A9DE-E550C0BA8B7A}">
      <dsp:nvSpPr>
        <dsp:cNvPr id="0" name=""/>
        <dsp:cNvSpPr/>
      </dsp:nvSpPr>
      <dsp:spPr>
        <a:xfrm rot="10800000">
          <a:off x="2313128" y="2066225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10800000">
        <a:off x="2424757" y="2153282"/>
        <a:ext cx="260468" cy="261169"/>
      </dsp:txXfrm>
    </dsp:sp>
    <dsp:sp modelId="{30BC938B-3E66-4976-B8B9-E56458EC82F5}">
      <dsp:nvSpPr>
        <dsp:cNvPr id="0" name=""/>
        <dsp:cNvSpPr/>
      </dsp:nvSpPr>
      <dsp:spPr>
        <a:xfrm>
          <a:off x="382435" y="1757314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模型測試</a:t>
          </a:r>
          <a:endParaRPr lang="en-US" altLang="zh-TW" sz="2400" kern="1200" baseline="0" dirty="0">
            <a:latin typeface="Calibri" panose="020F0502020204030204" pitchFamily="34" charset="0"/>
            <a:ea typeface="標楷體" panose="03000509000000000000" pitchFamily="65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調整參數</a:t>
          </a:r>
        </a:p>
      </dsp:txBody>
      <dsp:txXfrm>
        <a:off x="413279" y="1788158"/>
        <a:ext cx="1693487" cy="991417"/>
      </dsp:txXfrm>
    </dsp:sp>
    <dsp:sp modelId="{27B75017-B9CC-44C1-B792-52D349380910}">
      <dsp:nvSpPr>
        <dsp:cNvPr id="0" name=""/>
        <dsp:cNvSpPr/>
      </dsp:nvSpPr>
      <dsp:spPr>
        <a:xfrm rot="5400000">
          <a:off x="1073974" y="2933281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 rot="-5400000">
        <a:off x="1129439" y="2964874"/>
        <a:ext cx="261169" cy="260468"/>
      </dsp:txXfrm>
    </dsp:sp>
    <dsp:sp modelId="{924BE55C-5ACC-4AF2-9D33-E7DB7E7A6DE9}">
      <dsp:nvSpPr>
        <dsp:cNvPr id="0" name=""/>
        <dsp:cNvSpPr/>
      </dsp:nvSpPr>
      <dsp:spPr>
        <a:xfrm>
          <a:off x="382435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模型部屬</a:t>
          </a:r>
        </a:p>
      </dsp:txBody>
      <dsp:txXfrm>
        <a:off x="413279" y="3543333"/>
        <a:ext cx="1693487" cy="991417"/>
      </dsp:txXfrm>
    </dsp:sp>
    <dsp:sp modelId="{7A701F91-9752-40B7-95D2-4364245F5BB2}">
      <dsp:nvSpPr>
        <dsp:cNvPr id="0" name=""/>
        <dsp:cNvSpPr/>
      </dsp:nvSpPr>
      <dsp:spPr>
        <a:xfrm>
          <a:off x="2292066" y="3821400"/>
          <a:ext cx="372097" cy="435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baseline="0">
            <a:latin typeface="Calibri" panose="020F0502020204030204" pitchFamily="34" charset="0"/>
            <a:ea typeface="標楷體" panose="03000509000000000000" pitchFamily="65" charset="-120"/>
          </a:endParaRPr>
        </a:p>
      </dsp:txBody>
      <dsp:txXfrm>
        <a:off x="2292066" y="3908457"/>
        <a:ext cx="260468" cy="261169"/>
      </dsp:txXfrm>
    </dsp:sp>
    <dsp:sp modelId="{D4E565AF-A435-4712-B3A4-47C34318A2BB}">
      <dsp:nvSpPr>
        <dsp:cNvPr id="0" name=""/>
        <dsp:cNvSpPr/>
      </dsp:nvSpPr>
      <dsp:spPr>
        <a:xfrm>
          <a:off x="2839681" y="3512489"/>
          <a:ext cx="1755175" cy="1053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baseline="0" dirty="0">
              <a:latin typeface="Calibri" panose="020F0502020204030204" pitchFamily="34" charset="0"/>
              <a:ea typeface="標楷體" panose="03000509000000000000" pitchFamily="65" charset="-120"/>
            </a:rPr>
            <a:t>預測風險</a:t>
          </a:r>
        </a:p>
      </dsp:txBody>
      <dsp:txXfrm>
        <a:off x="2870525" y="3543333"/>
        <a:ext cx="1693487" cy="99141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BA259-7572-2748-87DD-951FCABED376}">
      <dsp:nvSpPr>
        <dsp:cNvPr id="0" name=""/>
        <dsp:cNvSpPr/>
      </dsp:nvSpPr>
      <dsp:spPr>
        <a:xfrm>
          <a:off x="524018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格式轉換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生成資料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交叉比對</a:t>
          </a:r>
        </a:p>
      </dsp:txBody>
      <dsp:txXfrm>
        <a:off x="6081323" y="4156276"/>
        <a:ext cx="1797595" cy="1224300"/>
      </dsp:txXfrm>
    </dsp:sp>
    <dsp:sp modelId="{DC596EB6-0603-0448-B6AF-13151156891C}">
      <dsp:nvSpPr>
        <dsp:cNvPr id="0" name=""/>
        <dsp:cNvSpPr/>
      </dsp:nvSpPr>
      <dsp:spPr>
        <a:xfrm>
          <a:off x="318813" y="3684693"/>
          <a:ext cx="3006364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觀護人焦點座談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國內外文獻分析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案管資料項目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獄政刑案資料項目</a:t>
          </a:r>
        </a:p>
      </dsp:txBody>
      <dsp:txXfrm>
        <a:off x="356903" y="4156276"/>
        <a:ext cx="2028275" cy="1224300"/>
      </dsp:txXfrm>
    </dsp:sp>
    <dsp:sp modelId="{0B033163-B735-0241-9FAE-9A421EE18B51}">
      <dsp:nvSpPr>
        <dsp:cNvPr id="0" name=""/>
        <dsp:cNvSpPr/>
      </dsp:nvSpPr>
      <dsp:spPr>
        <a:xfrm>
          <a:off x="5240187" y="104038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資料內容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處理空值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異常資料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資料雜訊</a:t>
          </a:r>
        </a:p>
      </dsp:txBody>
      <dsp:txXfrm>
        <a:off x="6081323" y="142128"/>
        <a:ext cx="1797595" cy="1224300"/>
      </dsp:txXfrm>
    </dsp:sp>
    <dsp:sp modelId="{33BAE61A-5F15-674D-8908-93B229F2B894}">
      <dsp:nvSpPr>
        <dsp:cNvPr id="0" name=""/>
        <dsp:cNvSpPr/>
      </dsp:nvSpPr>
      <dsp:spPr>
        <a:xfrm>
          <a:off x="324341" y="104038"/>
          <a:ext cx="2924962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觀護人作業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案管系統資料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22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地檢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7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大案類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國內外文獻</a:t>
          </a:r>
        </a:p>
      </dsp:txBody>
      <dsp:txXfrm>
        <a:off x="362431" y="142128"/>
        <a:ext cx="1971293" cy="1224300"/>
      </dsp:txXfrm>
    </dsp:sp>
    <dsp:sp modelId="{1A0BC48B-6AF9-7840-B71E-18BF3E7F6993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rgbClr val="00B0F0">
            <a:alpha val="63088"/>
          </a:srgb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</a:t>
          </a:r>
          <a:endParaRPr lang="en-US" altLang="zh-TW" sz="2800" b="1" i="0" kern="120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搜集</a:t>
          </a:r>
        </a:p>
      </dsp:txBody>
      <dsp:txXfrm>
        <a:off x="2350740" y="996074"/>
        <a:ext cx="1659072" cy="1659072"/>
      </dsp:txXfrm>
    </dsp:sp>
    <dsp:sp modelId="{74368B2C-A051-4B47-8F49-DDB775B2C4DD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rgbClr val="00B0F0">
            <a:alpha val="63088"/>
          </a:srgb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</a:t>
          </a:r>
          <a:endParaRPr lang="en-US" altLang="zh-TW" sz="2800" b="1" i="0" kern="120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清理</a:t>
          </a:r>
        </a:p>
      </dsp:txBody>
      <dsp:txXfrm rot="-5400000">
        <a:off x="4118186" y="996074"/>
        <a:ext cx="1659072" cy="1659072"/>
      </dsp:txXfrm>
    </dsp:sp>
    <dsp:sp modelId="{CDEE5074-8185-554D-AB14-35A661A0DF0A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rgbClr val="00B0F0">
            <a:alpha val="63088"/>
          </a:srgb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資料預處理</a:t>
          </a:r>
        </a:p>
      </dsp:txBody>
      <dsp:txXfrm rot="10800000">
        <a:off x="4118186" y="2763520"/>
        <a:ext cx="1659072" cy="1659072"/>
      </dsp:txXfrm>
    </dsp:sp>
    <dsp:sp modelId="{D4EBC700-DA03-7E4E-8FD4-E6941616ED4D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rgbClr val="00B0F0">
            <a:alpha val="63088"/>
          </a:srgb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i="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影響因子選取</a:t>
          </a:r>
        </a:p>
      </dsp:txBody>
      <dsp:txXfrm rot="5400000">
        <a:off x="2350740" y="2763520"/>
        <a:ext cx="1659072" cy="1659072"/>
      </dsp:txXfrm>
    </dsp:sp>
    <dsp:sp modelId="{6E697A65-9859-664C-9974-5EDDC709A59A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C117C-FDCA-D746-BB28-CA7B40294CF6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B958E-65C2-A843-AC2C-B83191CE4B76}">
      <dsp:nvSpPr>
        <dsp:cNvPr id="0" name=""/>
        <dsp:cNvSpPr/>
      </dsp:nvSpPr>
      <dsp:spPr>
        <a:xfrm>
          <a:off x="2274004" y="2065"/>
          <a:ext cx="1382890" cy="76827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事件</a:t>
          </a:r>
        </a:p>
      </dsp:txBody>
      <dsp:txXfrm>
        <a:off x="2296506" y="24567"/>
        <a:ext cx="1337886" cy="723268"/>
      </dsp:txXfrm>
    </dsp:sp>
    <dsp:sp modelId="{ADB15506-4C7A-CB47-BD1E-6564EF4568B4}">
      <dsp:nvSpPr>
        <dsp:cNvPr id="0" name=""/>
        <dsp:cNvSpPr/>
      </dsp:nvSpPr>
      <dsp:spPr>
        <a:xfrm rot="5400000">
          <a:off x="2821398" y="789544"/>
          <a:ext cx="288102" cy="3457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>
            <a:solidFill>
              <a:srgbClr val="FF0000"/>
            </a:solidFill>
          </a:endParaRPr>
        </a:p>
      </dsp:txBody>
      <dsp:txXfrm rot="-5400000">
        <a:off x="2861733" y="818354"/>
        <a:ext cx="207434" cy="201671"/>
      </dsp:txXfrm>
    </dsp:sp>
    <dsp:sp modelId="{2DEAE36C-954F-DA4B-85C9-379F2EDAE1DC}">
      <dsp:nvSpPr>
        <dsp:cNvPr id="0" name=""/>
        <dsp:cNvSpPr/>
      </dsp:nvSpPr>
      <dsp:spPr>
        <a:xfrm>
          <a:off x="2274004" y="1154473"/>
          <a:ext cx="1382890" cy="76827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資料</a:t>
          </a:r>
        </a:p>
      </dsp:txBody>
      <dsp:txXfrm>
        <a:off x="2296506" y="1176975"/>
        <a:ext cx="1337886" cy="723268"/>
      </dsp:txXfrm>
    </dsp:sp>
    <dsp:sp modelId="{27FAC0A2-1C43-E94B-8E1A-29D1732421EF}">
      <dsp:nvSpPr>
        <dsp:cNvPr id="0" name=""/>
        <dsp:cNvSpPr/>
      </dsp:nvSpPr>
      <dsp:spPr>
        <a:xfrm rot="5400000">
          <a:off x="2821398" y="1941952"/>
          <a:ext cx="288102" cy="3457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>
            <a:solidFill>
              <a:srgbClr val="FF0000"/>
            </a:solidFill>
          </a:endParaRPr>
        </a:p>
      </dsp:txBody>
      <dsp:txXfrm rot="-5400000">
        <a:off x="2861733" y="1970762"/>
        <a:ext cx="207434" cy="201671"/>
      </dsp:txXfrm>
    </dsp:sp>
    <dsp:sp modelId="{957D4C76-DF70-6442-854A-D62B03CEE050}">
      <dsp:nvSpPr>
        <dsp:cNvPr id="0" name=""/>
        <dsp:cNvSpPr/>
      </dsp:nvSpPr>
      <dsp:spPr>
        <a:xfrm>
          <a:off x="2274004" y="2306882"/>
          <a:ext cx="1382890" cy="76827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資訊</a:t>
          </a:r>
        </a:p>
      </dsp:txBody>
      <dsp:txXfrm>
        <a:off x="2296506" y="2329384"/>
        <a:ext cx="1337886" cy="723268"/>
      </dsp:txXfrm>
    </dsp:sp>
    <dsp:sp modelId="{CD16CBCD-CA33-984C-9AB1-C9EDFFD62695}">
      <dsp:nvSpPr>
        <dsp:cNvPr id="0" name=""/>
        <dsp:cNvSpPr/>
      </dsp:nvSpPr>
      <dsp:spPr>
        <a:xfrm rot="5400000">
          <a:off x="2821398" y="3094361"/>
          <a:ext cx="288102" cy="3457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 dirty="0">
            <a:solidFill>
              <a:srgbClr val="FF0000"/>
            </a:solidFill>
          </a:endParaRPr>
        </a:p>
      </dsp:txBody>
      <dsp:txXfrm rot="-5400000">
        <a:off x="2861733" y="3123171"/>
        <a:ext cx="207434" cy="201671"/>
      </dsp:txXfrm>
    </dsp:sp>
    <dsp:sp modelId="{3563E1EB-6FFF-1F4C-9A06-FD4FEC958C17}">
      <dsp:nvSpPr>
        <dsp:cNvPr id="0" name=""/>
        <dsp:cNvSpPr/>
      </dsp:nvSpPr>
      <dsp:spPr>
        <a:xfrm>
          <a:off x="2274004" y="3459290"/>
          <a:ext cx="1382890" cy="76827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0000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rPr>
            <a:t>知識</a:t>
          </a:r>
        </a:p>
      </dsp:txBody>
      <dsp:txXfrm>
        <a:off x="2296506" y="3481792"/>
        <a:ext cx="1337886" cy="72326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41069-5D94-4EF4-8D5A-CB71AA837A00}">
      <dsp:nvSpPr>
        <dsp:cNvPr id="0" name=""/>
        <dsp:cNvSpPr/>
      </dsp:nvSpPr>
      <dsp:spPr>
        <a:xfrm>
          <a:off x="1377252" y="0"/>
          <a:ext cx="1453802" cy="145402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13F84-BF30-4A0F-83F4-138416C9A4C1}">
      <dsp:nvSpPr>
        <dsp:cNvPr id="0" name=""/>
        <dsp:cNvSpPr/>
      </dsp:nvSpPr>
      <dsp:spPr>
        <a:xfrm>
          <a:off x="1698590" y="524946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C00000"/>
              </a:solidFill>
            </a:rPr>
            <a:t>靜態風險因子</a:t>
          </a:r>
        </a:p>
      </dsp:txBody>
      <dsp:txXfrm>
        <a:off x="1698590" y="524946"/>
        <a:ext cx="807849" cy="403828"/>
      </dsp:txXfrm>
    </dsp:sp>
    <dsp:sp modelId="{372D8299-F1DB-4618-A663-D06899C59C71}">
      <dsp:nvSpPr>
        <dsp:cNvPr id="0" name=""/>
        <dsp:cNvSpPr/>
      </dsp:nvSpPr>
      <dsp:spPr>
        <a:xfrm>
          <a:off x="973463" y="835444"/>
          <a:ext cx="1453802" cy="145402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67C5E-69E7-4712-BCEC-BCA25DA86A1E}">
      <dsp:nvSpPr>
        <dsp:cNvPr id="0" name=""/>
        <dsp:cNvSpPr/>
      </dsp:nvSpPr>
      <dsp:spPr>
        <a:xfrm>
          <a:off x="1296439" y="1365223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/>
            <a:t>犯罪歷史</a:t>
          </a:r>
        </a:p>
      </dsp:txBody>
      <dsp:txXfrm>
        <a:off x="1296439" y="1365223"/>
        <a:ext cx="807849" cy="403828"/>
      </dsp:txXfrm>
    </dsp:sp>
    <dsp:sp modelId="{24C01322-8B04-4500-B83A-0C883EC03B95}">
      <dsp:nvSpPr>
        <dsp:cNvPr id="0" name=""/>
        <dsp:cNvSpPr/>
      </dsp:nvSpPr>
      <dsp:spPr>
        <a:xfrm>
          <a:off x="1480724" y="1770864"/>
          <a:ext cx="1249041" cy="12495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C981C-D0E7-4DF3-887C-1398F1D28C46}">
      <dsp:nvSpPr>
        <dsp:cNvPr id="0" name=""/>
        <dsp:cNvSpPr/>
      </dsp:nvSpPr>
      <dsp:spPr>
        <a:xfrm>
          <a:off x="1700501" y="2206708"/>
          <a:ext cx="807849" cy="4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0070C0"/>
              </a:solidFill>
            </a:rPr>
            <a:t>動態風險因子</a:t>
          </a:r>
        </a:p>
      </dsp:txBody>
      <dsp:txXfrm>
        <a:off x="1700501" y="2206708"/>
        <a:ext cx="807849" cy="403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C35DC-CDA5-499B-965C-2A03241552C0}">
      <dsp:nvSpPr>
        <dsp:cNvPr id="0" name=""/>
        <dsp:cNvSpPr/>
      </dsp:nvSpPr>
      <dsp:spPr>
        <a:xfrm rot="16200000">
          <a:off x="1541065" y="-1541065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以知識為基礎的經濟</a:t>
          </a:r>
        </a:p>
      </dsp:txBody>
      <dsp:txXfrm rot="5400000">
        <a:off x="0" y="0"/>
        <a:ext cx="5257800" cy="1631751"/>
      </dsp:txXfrm>
    </dsp:sp>
    <dsp:sp modelId="{FB27ADB4-9797-4376-B4CC-125C659E6AF5}">
      <dsp:nvSpPr>
        <dsp:cNvPr id="0" name=""/>
        <dsp:cNvSpPr/>
      </dsp:nvSpPr>
      <dsp:spPr>
        <a:xfrm>
          <a:off x="5257800" y="0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知識和資訊的生產、分配、和使用</a:t>
          </a:r>
        </a:p>
      </dsp:txBody>
      <dsp:txXfrm>
        <a:off x="5257800" y="0"/>
        <a:ext cx="5257800" cy="1631751"/>
      </dsp:txXfrm>
    </dsp:sp>
    <dsp:sp modelId="{1D5F290D-9396-4B65-99AA-ED64B23E6823}">
      <dsp:nvSpPr>
        <dsp:cNvPr id="0" name=""/>
        <dsp:cNvSpPr/>
      </dsp:nvSpPr>
      <dsp:spPr>
        <a:xfrm rot="10800000">
          <a:off x="0" y="2175669"/>
          <a:ext cx="5257800" cy="217566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知識成為新資源， 組織的資產</a:t>
          </a:r>
        </a:p>
      </dsp:txBody>
      <dsp:txXfrm rot="10800000">
        <a:off x="0" y="2719586"/>
        <a:ext cx="5257800" cy="1631751"/>
      </dsp:txXfrm>
    </dsp:sp>
    <dsp:sp modelId="{B6585308-6626-47B0-99DE-3A00B7079762}">
      <dsp:nvSpPr>
        <dsp:cNvPr id="0" name=""/>
        <dsp:cNvSpPr/>
      </dsp:nvSpPr>
      <dsp:spPr>
        <a:xfrm rot="5400000">
          <a:off x="6798865" y="634603"/>
          <a:ext cx="2175669" cy="52578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企業對知識有效經營</a:t>
          </a:r>
        </a:p>
      </dsp:txBody>
      <dsp:txXfrm rot="-5400000">
        <a:off x="5257800" y="2719586"/>
        <a:ext cx="5257800" cy="1631751"/>
      </dsp:txXfrm>
    </dsp:sp>
    <dsp:sp modelId="{5CBEE051-132A-45F0-B994-4F65601ACC6A}">
      <dsp:nvSpPr>
        <dsp:cNvPr id="0" name=""/>
        <dsp:cNvSpPr/>
      </dsp:nvSpPr>
      <dsp:spPr>
        <a:xfrm>
          <a:off x="3680460" y="1631751"/>
          <a:ext cx="3154680" cy="108783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知識經濟</a:t>
          </a:r>
        </a:p>
      </dsp:txBody>
      <dsp:txXfrm>
        <a:off x="3733564" y="1684855"/>
        <a:ext cx="3048472" cy="98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1C497-76C6-A147-8524-4F1AC0A5AC91}">
      <dsp:nvSpPr>
        <dsp:cNvPr id="0" name=""/>
        <dsp:cNvSpPr/>
      </dsp:nvSpPr>
      <dsp:spPr>
        <a:xfrm>
          <a:off x="2283080" y="1912413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需要</a:t>
          </a:r>
          <a:r>
            <a:rPr lang="zh-TW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高教育知識水準人力</a:t>
          </a:r>
        </a:p>
      </dsp:txBody>
      <dsp:txXfrm>
        <a:off x="2490725" y="2090652"/>
        <a:ext cx="925521" cy="794450"/>
      </dsp:txXfrm>
    </dsp:sp>
    <dsp:sp modelId="{B4CEA071-F4B1-2B45-9DFA-7425CAC029D8}">
      <dsp:nvSpPr>
        <dsp:cNvPr id="0" name=""/>
        <dsp:cNvSpPr/>
      </dsp:nvSpPr>
      <dsp:spPr>
        <a:xfrm>
          <a:off x="2315280" y="242717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12AC7-75ED-E541-A491-CA7644E0E160}">
      <dsp:nvSpPr>
        <dsp:cNvPr id="0" name=""/>
        <dsp:cNvSpPr/>
      </dsp:nvSpPr>
      <dsp:spPr>
        <a:xfrm>
          <a:off x="1129685" y="1276247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8E46C-D81E-E642-8173-A82A1323A178}">
      <dsp:nvSpPr>
        <dsp:cNvPr id="0" name=""/>
        <dsp:cNvSpPr/>
      </dsp:nvSpPr>
      <dsp:spPr>
        <a:xfrm>
          <a:off x="2047778" y="2274444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17CF8-7731-5245-9A62-B8AB2F35C76E}">
      <dsp:nvSpPr>
        <dsp:cNvPr id="0" name=""/>
        <dsp:cNvSpPr/>
      </dsp:nvSpPr>
      <dsp:spPr>
        <a:xfrm>
          <a:off x="3436475" y="1272766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時間為成功關鍵</a:t>
          </a:r>
        </a:p>
      </dsp:txBody>
      <dsp:txXfrm>
        <a:off x="3644120" y="1451005"/>
        <a:ext cx="925521" cy="794450"/>
      </dsp:txXfrm>
    </dsp:sp>
    <dsp:sp modelId="{58D9F078-FE5F-E845-B961-737E0C390A81}">
      <dsp:nvSpPr>
        <dsp:cNvPr id="0" name=""/>
        <dsp:cNvSpPr/>
      </dsp:nvSpPr>
      <dsp:spPr>
        <a:xfrm>
          <a:off x="4359522" y="2268352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4F584-5814-D948-B56E-1105CB1F3F2A}">
      <dsp:nvSpPr>
        <dsp:cNvPr id="0" name=""/>
        <dsp:cNvSpPr/>
      </dsp:nvSpPr>
      <dsp:spPr>
        <a:xfrm>
          <a:off x="4590696" y="1910237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CCD62-BFD4-C24D-A15C-BFBBDA121091}">
      <dsp:nvSpPr>
        <dsp:cNvPr id="0" name=""/>
        <dsp:cNvSpPr/>
      </dsp:nvSpPr>
      <dsp:spPr>
        <a:xfrm>
          <a:off x="4622896" y="2422389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8F304-CD2D-5B4F-B82E-A9EB3C246CFE}">
      <dsp:nvSpPr>
        <dsp:cNvPr id="0" name=""/>
        <dsp:cNvSpPr/>
      </dsp:nvSpPr>
      <dsp:spPr>
        <a:xfrm>
          <a:off x="2283080" y="640081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「小而快」 組織型態</a:t>
          </a:r>
        </a:p>
      </dsp:txBody>
      <dsp:txXfrm>
        <a:off x="2490725" y="818320"/>
        <a:ext cx="925521" cy="794450"/>
      </dsp:txXfrm>
    </dsp:sp>
    <dsp:sp modelId="{2A39EB41-3684-6F49-B113-9958560C296E}">
      <dsp:nvSpPr>
        <dsp:cNvPr id="0" name=""/>
        <dsp:cNvSpPr/>
      </dsp:nvSpPr>
      <dsp:spPr>
        <a:xfrm>
          <a:off x="3195394" y="65574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81C04-6BA8-C642-820C-AEDBF661A7CC}">
      <dsp:nvSpPr>
        <dsp:cNvPr id="0" name=""/>
        <dsp:cNvSpPr/>
      </dsp:nvSpPr>
      <dsp:spPr>
        <a:xfrm>
          <a:off x="3436475" y="0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CB567-94A9-9749-B959-C2B34493FCD5}">
      <dsp:nvSpPr>
        <dsp:cNvPr id="0" name=""/>
        <dsp:cNvSpPr/>
      </dsp:nvSpPr>
      <dsp:spPr>
        <a:xfrm>
          <a:off x="3475280" y="50997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B5B3B-9A5A-794A-BA86-F4932BB5BA87}">
      <dsp:nvSpPr>
        <dsp:cNvPr id="0" name=""/>
        <dsp:cNvSpPr/>
      </dsp:nvSpPr>
      <dsp:spPr>
        <a:xfrm>
          <a:off x="4590696" y="637471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消費選擇多元化</a:t>
          </a:r>
        </a:p>
      </dsp:txBody>
      <dsp:txXfrm>
        <a:off x="4798341" y="815710"/>
        <a:ext cx="925521" cy="794450"/>
      </dsp:txXfrm>
    </dsp:sp>
    <dsp:sp modelId="{9EDA50F6-8EEB-4D4F-ADC4-80F2AF76B4D1}">
      <dsp:nvSpPr>
        <dsp:cNvPr id="0" name=""/>
        <dsp:cNvSpPr/>
      </dsp:nvSpPr>
      <dsp:spPr>
        <a:xfrm>
          <a:off x="5749871" y="1147447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2D782-9782-BC40-B99A-DE26910C233A}">
      <dsp:nvSpPr>
        <dsp:cNvPr id="0" name=""/>
        <dsp:cNvSpPr/>
      </dsp:nvSpPr>
      <dsp:spPr>
        <a:xfrm>
          <a:off x="5744091" y="1284514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346A0-0112-A74D-8EE9-B343E10CC388}">
      <dsp:nvSpPr>
        <dsp:cNvPr id="0" name=""/>
        <dsp:cNvSpPr/>
      </dsp:nvSpPr>
      <dsp:spPr>
        <a:xfrm>
          <a:off x="6004988" y="1305401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B3463-2A77-704A-9237-1FFC31A44D68}">
      <dsp:nvSpPr>
        <dsp:cNvPr id="0" name=""/>
        <dsp:cNvSpPr/>
      </dsp:nvSpPr>
      <dsp:spPr>
        <a:xfrm>
          <a:off x="5744091" y="12183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企業間關係「既合作又競爭」</a:t>
          </a:r>
        </a:p>
      </dsp:txBody>
      <dsp:txXfrm>
        <a:off x="5951736" y="190422"/>
        <a:ext cx="925521" cy="794450"/>
      </dsp:txXfrm>
    </dsp:sp>
    <dsp:sp modelId="{935BE6FD-0F4B-484D-90DB-9EDA3F5BDEDB}">
      <dsp:nvSpPr>
        <dsp:cNvPr id="0" name=""/>
        <dsp:cNvSpPr/>
      </dsp:nvSpPr>
      <dsp:spPr>
        <a:xfrm>
          <a:off x="6903266" y="528252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B95D5-3B2E-8040-B447-39693FC91408}">
      <dsp:nvSpPr>
        <dsp:cNvPr id="0" name=""/>
        <dsp:cNvSpPr/>
      </dsp:nvSpPr>
      <dsp:spPr>
        <a:xfrm>
          <a:off x="6897487" y="654441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4885F-67F9-B640-820B-90853CFD0911}">
      <dsp:nvSpPr>
        <dsp:cNvPr id="0" name=""/>
        <dsp:cNvSpPr/>
      </dsp:nvSpPr>
      <dsp:spPr>
        <a:xfrm>
          <a:off x="7164988" y="680114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A52E0-87CD-4A45-9BB1-D5938A827B8D}">
      <dsp:nvSpPr>
        <dsp:cNvPr id="0" name=""/>
        <dsp:cNvSpPr/>
      </dsp:nvSpPr>
      <dsp:spPr>
        <a:xfrm>
          <a:off x="6897487" y="1925031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激烈的商業競爭</a:t>
          </a:r>
        </a:p>
      </dsp:txBody>
      <dsp:txXfrm>
        <a:off x="7105132" y="2103270"/>
        <a:ext cx="925521" cy="794450"/>
      </dsp:txXfrm>
    </dsp:sp>
    <dsp:sp modelId="{3B837930-E621-DF43-B2F9-01D42A7F5085}">
      <dsp:nvSpPr>
        <dsp:cNvPr id="0" name=""/>
        <dsp:cNvSpPr/>
      </dsp:nvSpPr>
      <dsp:spPr>
        <a:xfrm>
          <a:off x="7163337" y="293323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D77CB-A896-5C4E-8B12-7EB429BCDB5E}">
      <dsp:nvSpPr>
        <dsp:cNvPr id="0" name=""/>
        <dsp:cNvSpPr/>
      </dsp:nvSpPr>
      <dsp:spPr>
        <a:xfrm>
          <a:off x="5744091" y="2555105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C64B2-5944-2848-A368-D2E0C235C48B}">
      <dsp:nvSpPr>
        <dsp:cNvPr id="0" name=""/>
        <dsp:cNvSpPr/>
      </dsp:nvSpPr>
      <dsp:spPr>
        <a:xfrm>
          <a:off x="6914825" y="3060296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D8E9E-C5CF-5846-A2BD-B9479B17E8BA}">
      <dsp:nvSpPr>
        <dsp:cNvPr id="0" name=""/>
        <dsp:cNvSpPr/>
      </dsp:nvSpPr>
      <dsp:spPr>
        <a:xfrm>
          <a:off x="3435650" y="2548143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國外資源投資</a:t>
          </a:r>
        </a:p>
      </dsp:txBody>
      <dsp:txXfrm>
        <a:off x="3643295" y="2726382"/>
        <a:ext cx="925521" cy="794450"/>
      </dsp:txXfrm>
    </dsp:sp>
    <dsp:sp modelId="{B6CA1BCA-6E1F-504C-9A13-C23F8FB7FF58}">
      <dsp:nvSpPr>
        <dsp:cNvPr id="0" name=""/>
        <dsp:cNvSpPr/>
      </dsp:nvSpPr>
      <dsp:spPr>
        <a:xfrm>
          <a:off x="3474454" y="3058120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D4411-4148-B446-9FEC-77DBF545BF92}">
      <dsp:nvSpPr>
        <dsp:cNvPr id="0" name=""/>
        <dsp:cNvSpPr/>
      </dsp:nvSpPr>
      <dsp:spPr>
        <a:xfrm>
          <a:off x="2282255" y="3187790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EAA47-8603-8A4B-B663-33398B0B9FC9}">
      <dsp:nvSpPr>
        <dsp:cNvPr id="0" name=""/>
        <dsp:cNvSpPr/>
      </dsp:nvSpPr>
      <dsp:spPr>
        <a:xfrm>
          <a:off x="3194568" y="3203890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AEA10-3B8C-1944-9DE4-49191F8D351A}">
      <dsp:nvSpPr>
        <dsp:cNvPr id="0" name=""/>
        <dsp:cNvSpPr/>
      </dsp:nvSpPr>
      <dsp:spPr>
        <a:xfrm>
          <a:off x="8045102" y="2569900"/>
          <a:ext cx="1340811" cy="11509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全球化</a:t>
          </a:r>
          <a:r>
            <a:rPr lang="zh-TW" altLang="zh-TW" sz="1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競爭</a:t>
          </a:r>
          <a:endParaRPr lang="zh-TW" sz="12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8252747" y="2748139"/>
        <a:ext cx="925521" cy="794450"/>
      </dsp:txXfrm>
    </dsp:sp>
    <dsp:sp modelId="{4D7F1B6A-93FA-4342-8291-06625AC83802}">
      <dsp:nvSpPr>
        <dsp:cNvPr id="0" name=""/>
        <dsp:cNvSpPr/>
      </dsp:nvSpPr>
      <dsp:spPr>
        <a:xfrm>
          <a:off x="8310953" y="3578105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5DBD8-72FA-0B43-A7B6-B524F58F0EC5}">
      <dsp:nvSpPr>
        <dsp:cNvPr id="0" name=""/>
        <dsp:cNvSpPr/>
      </dsp:nvSpPr>
      <dsp:spPr>
        <a:xfrm>
          <a:off x="6891707" y="3200409"/>
          <a:ext cx="1340811" cy="11509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FBBE1-8ACE-734B-AA7A-F8266783FD70}">
      <dsp:nvSpPr>
        <dsp:cNvPr id="0" name=""/>
        <dsp:cNvSpPr/>
      </dsp:nvSpPr>
      <dsp:spPr>
        <a:xfrm>
          <a:off x="8062440" y="3705599"/>
          <a:ext cx="156042" cy="13489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0D6C0-136B-4D65-B4CE-B4FDE7284B3F}">
      <dsp:nvSpPr>
        <dsp:cNvPr id="0" name=""/>
        <dsp:cNvSpPr/>
      </dsp:nvSpPr>
      <dsp:spPr>
        <a:xfrm>
          <a:off x="609600" y="0"/>
          <a:ext cx="6908800" cy="3019351"/>
        </a:xfrm>
        <a:prstGeom prst="rightArrow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F5BCC-D90A-4D08-B0B0-2934080D41B8}">
      <dsp:nvSpPr>
        <dsp:cNvPr id="0" name=""/>
        <dsp:cNvSpPr/>
      </dsp:nvSpPr>
      <dsp:spPr>
        <a:xfrm>
          <a:off x="2778" y="905805"/>
          <a:ext cx="1804987" cy="1207740"/>
        </a:xfrm>
        <a:prstGeom prst="roundRect">
          <a:avLst/>
        </a:prstGeom>
        <a:solidFill>
          <a:srgbClr val="7030A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事件</a:t>
          </a:r>
        </a:p>
      </dsp:txBody>
      <dsp:txXfrm>
        <a:off x="61735" y="964762"/>
        <a:ext cx="1687073" cy="1089826"/>
      </dsp:txXfrm>
    </dsp:sp>
    <dsp:sp modelId="{3756EFAF-1C8F-4F6E-B148-B957EE545F69}">
      <dsp:nvSpPr>
        <dsp:cNvPr id="0" name=""/>
        <dsp:cNvSpPr/>
      </dsp:nvSpPr>
      <dsp:spPr>
        <a:xfrm>
          <a:off x="2108596" y="905805"/>
          <a:ext cx="1804987" cy="1207740"/>
        </a:xfrm>
        <a:prstGeom prst="roundRect">
          <a:avLst/>
        </a:prstGeom>
        <a:solidFill>
          <a:srgbClr val="7030A0">
            <a:alpha val="6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資料</a:t>
          </a:r>
        </a:p>
      </dsp:txBody>
      <dsp:txXfrm>
        <a:off x="2167553" y="964762"/>
        <a:ext cx="1687073" cy="1089826"/>
      </dsp:txXfrm>
    </dsp:sp>
    <dsp:sp modelId="{D1F1DFBE-4C6D-4F2E-98DB-BA202B162C4C}">
      <dsp:nvSpPr>
        <dsp:cNvPr id="0" name=""/>
        <dsp:cNvSpPr/>
      </dsp:nvSpPr>
      <dsp:spPr>
        <a:xfrm>
          <a:off x="4214415" y="905805"/>
          <a:ext cx="1804987" cy="1207740"/>
        </a:xfrm>
        <a:prstGeom prst="roundRect">
          <a:avLst/>
        </a:prstGeom>
        <a:solidFill>
          <a:srgbClr val="7030A0">
            <a:alpha val="77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資訊</a:t>
          </a:r>
        </a:p>
      </dsp:txBody>
      <dsp:txXfrm>
        <a:off x="4273372" y="964762"/>
        <a:ext cx="1687073" cy="1089826"/>
      </dsp:txXfrm>
    </dsp:sp>
    <dsp:sp modelId="{CA4B632D-B96D-41F1-8784-0F45993F5018}">
      <dsp:nvSpPr>
        <dsp:cNvPr id="0" name=""/>
        <dsp:cNvSpPr/>
      </dsp:nvSpPr>
      <dsp:spPr>
        <a:xfrm>
          <a:off x="6320234" y="905805"/>
          <a:ext cx="1804987" cy="1207740"/>
        </a:xfrm>
        <a:prstGeom prst="roundRect">
          <a:avLst/>
        </a:prstGeom>
        <a:solidFill>
          <a:srgbClr val="7030A0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/>
            <a:t>知識</a:t>
          </a:r>
        </a:p>
      </dsp:txBody>
      <dsp:txXfrm>
        <a:off x="6379191" y="964762"/>
        <a:ext cx="1687073" cy="10898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9160B-D8A2-4EEC-8402-8FA624138830}">
      <dsp:nvSpPr>
        <dsp:cNvPr id="0" name=""/>
        <dsp:cNvSpPr/>
      </dsp:nvSpPr>
      <dsp:spPr>
        <a:xfrm>
          <a:off x="1425844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邏輯表示法</a:t>
          </a:r>
          <a:r>
            <a:rPr 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(Logical Representation)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425844" y="198520"/>
        <a:ext cx="3751111" cy="1172222"/>
      </dsp:txXfrm>
    </dsp:sp>
    <dsp:sp modelId="{4FA351AF-5FCD-4C06-BC31-01997968E8B5}">
      <dsp:nvSpPr>
        <dsp:cNvPr id="0" name=""/>
        <dsp:cNvSpPr/>
      </dsp:nvSpPr>
      <dsp:spPr>
        <a:xfrm>
          <a:off x="1269548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28575" cap="flat" cmpd="sng" algn="ctr">
          <a:solidFill>
            <a:srgbClr val="FF66C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E3E3B-9CC2-43E1-8CFE-EFFCD4FC3D09}">
      <dsp:nvSpPr>
        <dsp:cNvPr id="0" name=""/>
        <dsp:cNvSpPr/>
      </dsp:nvSpPr>
      <dsp:spPr>
        <a:xfrm>
          <a:off x="5494940" y="198520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語意網</a:t>
          </a:r>
          <a:r>
            <a:rPr 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(Semantic Web)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5494940" y="198520"/>
        <a:ext cx="3751111" cy="1172222"/>
      </dsp:txXfrm>
    </dsp:sp>
    <dsp:sp modelId="{062E45DB-C4BD-4FC9-A79F-58D062FED6BB}">
      <dsp:nvSpPr>
        <dsp:cNvPr id="0" name=""/>
        <dsp:cNvSpPr/>
      </dsp:nvSpPr>
      <dsp:spPr>
        <a:xfrm>
          <a:off x="5338643" y="29199"/>
          <a:ext cx="820555" cy="1230833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44821-F424-4814-80C8-21717D069567}">
      <dsp:nvSpPr>
        <dsp:cNvPr id="0" name=""/>
        <dsp:cNvSpPr/>
      </dsp:nvSpPr>
      <dsp:spPr>
        <a:xfrm>
          <a:off x="1425844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生成規則</a:t>
          </a:r>
          <a:r>
            <a:rPr 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(Production Rules)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425844" y="1674218"/>
        <a:ext cx="3751111" cy="1172222"/>
      </dsp:txXfrm>
    </dsp:sp>
    <dsp:sp modelId="{22E48780-A1F8-418B-ACB7-169B8DA2D5B7}">
      <dsp:nvSpPr>
        <dsp:cNvPr id="0" name=""/>
        <dsp:cNvSpPr/>
      </dsp:nvSpPr>
      <dsp:spPr>
        <a:xfrm>
          <a:off x="1269548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28575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7E38C-A1FA-4543-84E5-3CB50FB2691E}">
      <dsp:nvSpPr>
        <dsp:cNvPr id="0" name=""/>
        <dsp:cNvSpPr/>
      </dsp:nvSpPr>
      <dsp:spPr>
        <a:xfrm>
          <a:off x="5494940" y="1674218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框架表示</a:t>
          </a:r>
          <a:r>
            <a:rPr 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(Frame Representation)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5494940" y="1674218"/>
        <a:ext cx="3751111" cy="1172222"/>
      </dsp:txXfrm>
    </dsp:sp>
    <dsp:sp modelId="{55716974-E569-4938-B1ED-61DFC2A3F4D9}">
      <dsp:nvSpPr>
        <dsp:cNvPr id="0" name=""/>
        <dsp:cNvSpPr/>
      </dsp:nvSpPr>
      <dsp:spPr>
        <a:xfrm>
          <a:off x="5338643" y="1504897"/>
          <a:ext cx="820555" cy="12308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1000" r="-91000"/>
          </a:stretch>
        </a:blipFill>
        <a:ln w="28575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8CA07-B62D-4163-8CC7-81730F3DCF9B}">
      <dsp:nvSpPr>
        <dsp:cNvPr id="0" name=""/>
        <dsp:cNvSpPr/>
      </dsp:nvSpPr>
      <dsp:spPr>
        <a:xfrm>
          <a:off x="3460392" y="3149916"/>
          <a:ext cx="3751111" cy="117222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985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機器學習</a:t>
          </a:r>
          <a:r>
            <a:rPr lang="en-US" altLang="zh-TW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(Machine Learning)</a:t>
          </a:r>
          <a:endParaRPr lang="zh-TW" sz="24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460392" y="3149916"/>
        <a:ext cx="3751111" cy="1172222"/>
      </dsp:txXfrm>
    </dsp:sp>
    <dsp:sp modelId="{C1E78685-8300-47C0-B5E4-53278F1832BF}">
      <dsp:nvSpPr>
        <dsp:cNvPr id="0" name=""/>
        <dsp:cNvSpPr/>
      </dsp:nvSpPr>
      <dsp:spPr>
        <a:xfrm>
          <a:off x="3304095" y="2980595"/>
          <a:ext cx="820555" cy="1230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1000" r="-81000"/>
          </a:stretch>
        </a:blip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F4764-670F-417F-AA95-809121545773}">
      <dsp:nvSpPr>
        <dsp:cNvPr id="0" name=""/>
        <dsp:cNvSpPr/>
      </dsp:nvSpPr>
      <dsp:spPr>
        <a:xfrm>
          <a:off x="4181047" y="1260070"/>
          <a:ext cx="2920948" cy="2920948"/>
        </a:xfrm>
        <a:prstGeom prst="ellipse">
          <a:avLst/>
        </a:prstGeom>
        <a:solidFill>
          <a:srgbClr val="FF66CC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知識</a:t>
          </a:r>
        </a:p>
      </dsp:txBody>
      <dsp:txXfrm>
        <a:off x="4608810" y="1687833"/>
        <a:ext cx="2065422" cy="2065422"/>
      </dsp:txXfrm>
    </dsp:sp>
    <dsp:sp modelId="{B3F8E324-3728-490E-8DFD-48BFF65F4E25}">
      <dsp:nvSpPr>
        <dsp:cNvPr id="0" name=""/>
        <dsp:cNvSpPr/>
      </dsp:nvSpPr>
      <dsp:spPr>
        <a:xfrm>
          <a:off x="4911284" y="90118"/>
          <a:ext cx="1460474" cy="146047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獲得</a:t>
          </a:r>
        </a:p>
      </dsp:txBody>
      <dsp:txXfrm>
        <a:off x="5125165" y="303999"/>
        <a:ext cx="1032712" cy="1032712"/>
      </dsp:txXfrm>
    </dsp:sp>
    <dsp:sp modelId="{16A2BB7F-0C51-4A02-B245-591AD448CD18}">
      <dsp:nvSpPr>
        <dsp:cNvPr id="0" name=""/>
        <dsp:cNvSpPr/>
      </dsp:nvSpPr>
      <dsp:spPr>
        <a:xfrm>
          <a:off x="6718471" y="1403116"/>
          <a:ext cx="1460474" cy="146047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紀錄</a:t>
          </a:r>
        </a:p>
      </dsp:txBody>
      <dsp:txXfrm>
        <a:off x="6932352" y="1616997"/>
        <a:ext cx="1032712" cy="1032712"/>
      </dsp:txXfrm>
    </dsp:sp>
    <dsp:sp modelId="{105D2F43-2683-4C83-B7C2-B8689D150244}">
      <dsp:nvSpPr>
        <dsp:cNvPr id="0" name=""/>
        <dsp:cNvSpPr/>
      </dsp:nvSpPr>
      <dsp:spPr>
        <a:xfrm>
          <a:off x="6028187" y="3527592"/>
          <a:ext cx="1460474" cy="146047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組織</a:t>
          </a:r>
        </a:p>
      </dsp:txBody>
      <dsp:txXfrm>
        <a:off x="6242068" y="3741473"/>
        <a:ext cx="1032712" cy="1032712"/>
      </dsp:txXfrm>
    </dsp:sp>
    <dsp:sp modelId="{12AA726F-19E7-43C2-AB13-83DCD39D1C97}">
      <dsp:nvSpPr>
        <dsp:cNvPr id="0" name=""/>
        <dsp:cNvSpPr/>
      </dsp:nvSpPr>
      <dsp:spPr>
        <a:xfrm>
          <a:off x="3794381" y="3527592"/>
          <a:ext cx="1460474" cy="1460474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存取</a:t>
          </a:r>
        </a:p>
      </dsp:txBody>
      <dsp:txXfrm>
        <a:off x="4008262" y="3741473"/>
        <a:ext cx="1032712" cy="1032712"/>
      </dsp:txXfrm>
    </dsp:sp>
    <dsp:sp modelId="{CF549EC1-EA69-4E6D-BB77-D3AEF2151D64}">
      <dsp:nvSpPr>
        <dsp:cNvPr id="0" name=""/>
        <dsp:cNvSpPr/>
      </dsp:nvSpPr>
      <dsp:spPr>
        <a:xfrm>
          <a:off x="3104097" y="1403116"/>
          <a:ext cx="1460474" cy="146047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更新</a:t>
          </a:r>
        </a:p>
      </dsp:txBody>
      <dsp:txXfrm>
        <a:off x="3317978" y="1616997"/>
        <a:ext cx="1032712" cy="10327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8675A-E552-4806-9CFB-9E89E014EE4F}">
      <dsp:nvSpPr>
        <dsp:cNvPr id="0" name=""/>
        <dsp:cNvSpPr/>
      </dsp:nvSpPr>
      <dsp:spPr>
        <a:xfrm>
          <a:off x="3571" y="2218861"/>
          <a:ext cx="1561703" cy="98094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獲取</a:t>
          </a:r>
        </a:p>
      </dsp:txBody>
      <dsp:txXfrm>
        <a:off x="32302" y="2247592"/>
        <a:ext cx="1504241" cy="923482"/>
      </dsp:txXfrm>
    </dsp:sp>
    <dsp:sp modelId="{236ED77A-1E78-456F-9BE2-C4ED9E358C79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721445" y="2593142"/>
        <a:ext cx="231757" cy="232382"/>
      </dsp:txXfrm>
    </dsp:sp>
    <dsp:sp modelId="{DFC1AEA7-D5C9-49C6-AA42-2CDA946E8897}">
      <dsp:nvSpPr>
        <dsp:cNvPr id="0" name=""/>
        <dsp:cNvSpPr/>
      </dsp:nvSpPr>
      <dsp:spPr>
        <a:xfrm>
          <a:off x="2189956" y="2218861"/>
          <a:ext cx="1561703" cy="980944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儲存</a:t>
          </a:r>
        </a:p>
      </dsp:txBody>
      <dsp:txXfrm>
        <a:off x="2218687" y="2247592"/>
        <a:ext cx="1504241" cy="923482"/>
      </dsp:txXfrm>
    </dsp:sp>
    <dsp:sp modelId="{F7FF67AA-70CF-4E6E-829F-7AD7EFC149B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907829" y="2593142"/>
        <a:ext cx="231757" cy="232382"/>
      </dsp:txXfrm>
    </dsp:sp>
    <dsp:sp modelId="{FB238EF4-4CC1-407D-8286-B48983B494E2}">
      <dsp:nvSpPr>
        <dsp:cNvPr id="0" name=""/>
        <dsp:cNvSpPr/>
      </dsp:nvSpPr>
      <dsp:spPr>
        <a:xfrm>
          <a:off x="4376340" y="2218861"/>
          <a:ext cx="1561703" cy="980944"/>
        </a:xfrm>
        <a:prstGeom prst="roundRect">
          <a:avLst>
            <a:gd name="adj" fmla="val 10000"/>
          </a:avLst>
        </a:prstGeom>
        <a:solidFill>
          <a:srgbClr val="FF66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傳播</a:t>
          </a:r>
        </a:p>
      </dsp:txBody>
      <dsp:txXfrm>
        <a:off x="4405071" y="2247592"/>
        <a:ext cx="1504241" cy="923482"/>
      </dsp:txXfrm>
    </dsp:sp>
    <dsp:sp modelId="{D14AF231-3C9A-4257-9551-26CA37DB2E5B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rgbClr val="00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6094214" y="2593142"/>
        <a:ext cx="231757" cy="232382"/>
      </dsp:txXfrm>
    </dsp:sp>
    <dsp:sp modelId="{022CD2B8-75F9-4483-B905-BBFADD2D7033}">
      <dsp:nvSpPr>
        <dsp:cNvPr id="0" name=""/>
        <dsp:cNvSpPr/>
      </dsp:nvSpPr>
      <dsp:spPr>
        <a:xfrm>
          <a:off x="6562724" y="2218861"/>
          <a:ext cx="1561703" cy="980944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應用</a:t>
          </a:r>
        </a:p>
      </dsp:txBody>
      <dsp:txXfrm>
        <a:off x="6591455" y="2247592"/>
        <a:ext cx="1504241" cy="923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25670-EF5F-41BD-AB1F-3596F665B6C7}">
      <dsp:nvSpPr>
        <dsp:cNvPr id="0" name=""/>
        <dsp:cNvSpPr/>
      </dsp:nvSpPr>
      <dsp:spPr>
        <a:xfrm>
          <a:off x="3943350" y="0"/>
          <a:ext cx="2628900" cy="1087834"/>
        </a:xfrm>
        <a:prstGeom prst="trapezoid">
          <a:avLst>
            <a:gd name="adj" fmla="val 1208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kern="1200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智慧</a:t>
          </a:r>
        </a:p>
      </dsp:txBody>
      <dsp:txXfrm>
        <a:off x="3943350" y="0"/>
        <a:ext cx="2628900" cy="1087834"/>
      </dsp:txXfrm>
    </dsp:sp>
    <dsp:sp modelId="{4B0E255D-E8BE-462D-8F07-04CB8BE57E90}">
      <dsp:nvSpPr>
        <dsp:cNvPr id="0" name=""/>
        <dsp:cNvSpPr/>
      </dsp:nvSpPr>
      <dsp:spPr>
        <a:xfrm>
          <a:off x="2628900" y="1087834"/>
          <a:ext cx="5257800" cy="1087834"/>
        </a:xfrm>
        <a:prstGeom prst="trapezoid">
          <a:avLst>
            <a:gd name="adj" fmla="val 1208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kern="1200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知識</a:t>
          </a:r>
        </a:p>
      </dsp:txBody>
      <dsp:txXfrm>
        <a:off x="3549015" y="1087834"/>
        <a:ext cx="3417570" cy="1087834"/>
      </dsp:txXfrm>
    </dsp:sp>
    <dsp:sp modelId="{64D4A75F-76E3-48C2-9BD7-9C5091C5A0DA}">
      <dsp:nvSpPr>
        <dsp:cNvPr id="0" name=""/>
        <dsp:cNvSpPr/>
      </dsp:nvSpPr>
      <dsp:spPr>
        <a:xfrm>
          <a:off x="1314449" y="2175669"/>
          <a:ext cx="7886700" cy="1087834"/>
        </a:xfrm>
        <a:prstGeom prst="trapezoid">
          <a:avLst>
            <a:gd name="adj" fmla="val 1208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kern="1200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資訊</a:t>
          </a:r>
        </a:p>
      </dsp:txBody>
      <dsp:txXfrm>
        <a:off x="2694622" y="2175669"/>
        <a:ext cx="5126355" cy="1087834"/>
      </dsp:txXfrm>
    </dsp:sp>
    <dsp:sp modelId="{6FADC219-2952-48B8-9C60-083BE3E648E5}">
      <dsp:nvSpPr>
        <dsp:cNvPr id="0" name=""/>
        <dsp:cNvSpPr/>
      </dsp:nvSpPr>
      <dsp:spPr>
        <a:xfrm>
          <a:off x="0" y="3263503"/>
          <a:ext cx="10515600" cy="1087834"/>
        </a:xfrm>
        <a:prstGeom prst="trapezoid">
          <a:avLst>
            <a:gd name="adj" fmla="val 1208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b="1" kern="1200" dirty="0">
              <a:solidFill>
                <a:schemeClr val="bg1"/>
              </a:solidFill>
              <a:latin typeface="XINGKAI SC LIGHT" panose="02010600040101010101" pitchFamily="2" charset="-122"/>
              <a:ea typeface="XINGKAI SC LIGHT" panose="02010600040101010101" pitchFamily="2" charset="-122"/>
            </a:rPr>
            <a:t>資料</a:t>
          </a:r>
        </a:p>
      </dsp:txBody>
      <dsp:txXfrm>
        <a:off x="1840230" y="3263503"/>
        <a:ext cx="6835140" cy="10878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154A-BCDB-4A88-A029-EA7BA92308DB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建立材料收件箱（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_inbox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）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收集需要學習資料（文章，書籍，視頻，播客）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進行材料篩選，確定值得學習的材料，擬定學習優先順序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自下而上製定你的課題、問題和研究項目</a:t>
          </a:r>
        </a:p>
      </dsp:txBody>
      <dsp:txXfrm rot="-5400000">
        <a:off x="3785616" y="197117"/>
        <a:ext cx="6675221" cy="1012303"/>
      </dsp:txXfrm>
    </dsp:sp>
    <dsp:sp modelId="{564DE86F-6450-45E4-83FF-5BFE379BF39E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前置作業</a:t>
          </a:r>
        </a:p>
      </dsp:txBody>
      <dsp:txXfrm>
        <a:off x="68454" y="70578"/>
        <a:ext cx="3648708" cy="1265378"/>
      </dsp:txXfrm>
    </dsp:sp>
    <dsp:sp modelId="{4623786B-EF5E-45E2-B8C0-DA3B099E7838}">
      <dsp:nvSpPr>
        <dsp:cNvPr id="0" name=""/>
        <dsp:cNvSpPr/>
      </dsp:nvSpPr>
      <dsp:spPr>
        <a:xfrm rot="5400000">
          <a:off x="6589693" y="-1189322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撰寫筆記對所研究項目進行學習，閱讀，完成對材料的理解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針對課題，把筆記變成能夠合併輸出草稿。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整合筆記，充分利用腦力解決問題</a:t>
          </a:r>
        </a:p>
      </dsp:txBody>
      <dsp:txXfrm rot="-5400000">
        <a:off x="3785616" y="1669518"/>
        <a:ext cx="6675221" cy="1012303"/>
      </dsp:txXfrm>
    </dsp:sp>
    <dsp:sp modelId="{F6358E6D-7B79-476F-B55C-32C14B91B2E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學習，閱讀，筆記，寫作</a:t>
          </a:r>
        </a:p>
      </dsp:txBody>
      <dsp:txXfrm>
        <a:off x="68454" y="1542979"/>
        <a:ext cx="3648708" cy="1265378"/>
      </dsp:txXfrm>
    </dsp:sp>
    <dsp:sp modelId="{58164400-712B-4A45-9887-C785F073A0B0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定期檢視資料找到適合繼續發展的想法</a:t>
          </a:r>
        </a:p>
        <a:p>
          <a:pPr marL="171450" lvl="1" indent="-171450" algn="l" defTabSz="800100" rtl="0">
            <a:lnSpc>
              <a:spcPct val="7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>
              <a:latin typeface="Microsoft JhengHei" panose="020B0604030504040204" pitchFamily="34" charset="-120"/>
              <a:ea typeface="Microsoft JhengHei" panose="020B0604030504040204" pitchFamily="34" charset="-120"/>
            </a:rPr>
            <a:t>清理無用的臨時筆記</a:t>
          </a:r>
        </a:p>
      </dsp:txBody>
      <dsp:txXfrm rot="-5400000">
        <a:off x="3785616" y="3141918"/>
        <a:ext cx="6675221" cy="1012303"/>
      </dsp:txXfrm>
    </dsp:sp>
    <dsp:sp modelId="{BE0571E9-F393-45D3-BE22-6AD9C939BA3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後續追蹤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1C067-4FA1-4EF7-A0F7-D7B1FCA4C1CC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C1511-19EA-47B8-9F81-3502E211D6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47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資訊化（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informatization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）：一種產業結構上的轉變，從可觸摸的物質物品為主導，走向難以捉摸的資訊（信息）主導。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274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r>
              <a:rPr lang="zh-TW" altLang="en-US" dirty="0"/>
              <a:t>技術可以幫助從巨量的資料中萃取出有用的知識、規則</a:t>
            </a:r>
            <a:endParaRPr lang="en-US" altLang="zh-TW" dirty="0"/>
          </a:p>
          <a:p>
            <a:r>
              <a:rPr lang="zh-TW" altLang="en-US" dirty="0"/>
              <a:t>重點在於這些資料必須儲存於資料庫中</a:t>
            </a:r>
            <a:endParaRPr lang="en-US" altLang="zh-TW" dirty="0"/>
          </a:p>
          <a:p>
            <a:r>
              <a:rPr lang="en-US" altLang="zh-TW" dirty="0"/>
              <a:t>Data Mining</a:t>
            </a:r>
            <a:r>
              <a:rPr lang="zh-TW" altLang="en-US" dirty="0"/>
              <a:t> 過程可以明顯地看出如何有 資料 </a:t>
            </a:r>
            <a:r>
              <a:rPr lang="en-US" altLang="zh-TW" dirty="0"/>
              <a:t>-&gt;</a:t>
            </a:r>
            <a:r>
              <a:rPr lang="zh-TW" altLang="en-US" dirty="0"/>
              <a:t>資訊 </a:t>
            </a:r>
            <a:r>
              <a:rPr lang="en-US" altLang="zh-TW" dirty="0"/>
              <a:t>-&gt;</a:t>
            </a:r>
            <a:r>
              <a:rPr lang="zh-TW" altLang="en-US" dirty="0"/>
              <a:t>知識 </a:t>
            </a:r>
            <a:r>
              <a:rPr lang="en-US" altLang="zh-TW" dirty="0"/>
              <a:t>-&gt; </a:t>
            </a:r>
            <a:r>
              <a:rPr lang="zh-TW" altLang="en-US" dirty="0"/>
              <a:t>智慧的過程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FD26D-6032-4A1D-9195-B7FA6750F54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2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98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66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984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97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329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923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犯風險評估傳統是以專家意見為參考，隨技術演進，引入資料分析技術，近年來機器學習與再犯風險評估結合。機器學習是人工智慧領與一個發生相當成熟領域，核心理論是利用資料驅動概念，從資料中學習，找出關聯性。本研究將以</a:t>
            </a:r>
            <a:r>
              <a:rPr lang="en-US" altLang="zh-TW" dirty="0"/>
              <a:t>RNR</a:t>
            </a:r>
            <a:r>
              <a:rPr lang="zh-TW" altLang="en-US" dirty="0"/>
              <a:t>模型理論為基礎，相關量表資料，蒐集保護管束人的靜態、動態、及犯罪歷史資料，以監督學習方法建立再犯風險評估模型。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278E0-D908-40B6-B575-E0E2979ABE2D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18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識別、獲取、開發、使用、儲存、及共享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54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TW" altLang="en-US" dirty="0"/>
              <a:t>核心技術的知識程度需求提高，需要更高教育知識水準的人力，強調在職訓練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時間為成功關鍵，不只比「誰能創新」，還要比「誰能最早創新」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新興產業的崛起，小而快」 組織型態更能即時回應問題，提供創新的需求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消費者的選擇多元化，產品將朝向少量、多樣及更具有彈性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企業經營型態，企業之間的關係逐漸轉型為「既合作又競 爭」的運作方式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激烈的商業競爭，關鍵的核心技術將成為 影響新興企業進入市場的門檻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國外資源直接投資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zh-TW" altLang="en-US" dirty="0"/>
              <a:t>競爭全球化，持續創新便成為企業面臨全球化考驗的關鍵要素</a:t>
            </a:r>
          </a:p>
          <a:p>
            <a:pPr>
              <a:lnSpc>
                <a:spcPct val="110000"/>
              </a:lnSpc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120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保險業金手指榨保事件</a:t>
            </a:r>
            <a:endParaRPr lang="en-US" altLang="zh-TW" dirty="0"/>
          </a:p>
          <a:p>
            <a:r>
              <a:rPr lang="zh-TW" altLang="en-US" dirty="0"/>
              <a:t>其中又以經驗及法則最為重要</a:t>
            </a:r>
            <a:endParaRPr lang="en-US" altLang="zh-TW" dirty="0"/>
          </a:p>
          <a:p>
            <a:r>
              <a:rPr lang="zh-TW" altLang="en-US" dirty="0"/>
              <a:t>高鐵由北而南共有</a:t>
            </a:r>
            <a:r>
              <a:rPr lang="en-US" altLang="zh-TW" dirty="0"/>
              <a:t>12</a:t>
            </a:r>
            <a:r>
              <a:rPr lang="zh-TW" altLang="en-US" dirty="0"/>
              <a:t>停靠站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00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原始資料是散亂的數據，無法用於決策，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44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外顯 </a:t>
            </a:r>
            <a:r>
              <a:rPr lang="en-US" altLang="zh-TW" dirty="0"/>
              <a:t>/ </a:t>
            </a:r>
            <a:r>
              <a:rPr lang="zh-TW" altLang="en-US" dirty="0"/>
              <a:t>內隱知識 </a:t>
            </a:r>
            <a:endParaRPr lang="en-US" altLang="zh-TW" dirty="0"/>
          </a:p>
          <a:p>
            <a:pPr lvl="1"/>
            <a:r>
              <a:rPr lang="zh-TW" altLang="en-US" dirty="0"/>
              <a:t>外顯知識將經驗與構想整理後的結果，可被清楚地說明，可以文件、報表方式儲存</a:t>
            </a:r>
            <a:endParaRPr lang="en-US" altLang="zh-TW" dirty="0"/>
          </a:p>
          <a:p>
            <a:pPr lvl="1"/>
            <a:r>
              <a:rPr lang="zh-TW" altLang="en-US" dirty="0"/>
              <a:t>內隱知識則不容易被文件化，如專家腦中的專業直覺與判斷</a:t>
            </a:r>
          </a:p>
          <a:p>
            <a:r>
              <a:rPr lang="zh-TW" altLang="en-US" dirty="0"/>
              <a:t>個人 </a:t>
            </a:r>
            <a:r>
              <a:rPr lang="en-US" altLang="zh-TW" dirty="0"/>
              <a:t>/ </a:t>
            </a:r>
            <a:r>
              <a:rPr lang="zh-TW" altLang="en-US" dirty="0"/>
              <a:t>組織知識 </a:t>
            </a:r>
          </a:p>
          <a:p>
            <a:r>
              <a:rPr lang="zh-TW" altLang="en-US" dirty="0"/>
              <a:t>量化 </a:t>
            </a:r>
            <a:r>
              <a:rPr lang="en-US" altLang="zh-TW" dirty="0"/>
              <a:t>/ </a:t>
            </a:r>
            <a:r>
              <a:rPr lang="zh-TW" altLang="en-US" dirty="0"/>
              <a:t>質化的知識 </a:t>
            </a:r>
            <a:endParaRPr lang="en-US" altLang="zh-TW" dirty="0"/>
          </a:p>
          <a:p>
            <a:pPr lvl="1"/>
            <a:r>
              <a:rPr lang="zh-TW" altLang="en-US" dirty="0"/>
              <a:t>可用數字來衡量的知識</a:t>
            </a:r>
            <a:endParaRPr lang="en-US" altLang="zh-TW" dirty="0"/>
          </a:p>
          <a:p>
            <a:pPr lvl="1"/>
            <a:r>
              <a:rPr lang="zh-TW" altLang="en-US" dirty="0"/>
              <a:t>值化知識通常以概念來衡量</a:t>
            </a:r>
          </a:p>
          <a:p>
            <a:r>
              <a:rPr lang="zh-TW" altLang="en-US" dirty="0"/>
              <a:t>依敘述 </a:t>
            </a:r>
            <a:r>
              <a:rPr lang="en-US" altLang="zh-TW" dirty="0"/>
              <a:t>/ </a:t>
            </a:r>
            <a:r>
              <a:rPr lang="zh-TW" altLang="en-US" dirty="0"/>
              <a:t>情境來劃分 </a:t>
            </a:r>
            <a:endParaRPr lang="en-US" altLang="zh-TW" dirty="0"/>
          </a:p>
          <a:p>
            <a:pPr lvl="1"/>
            <a:r>
              <a:rPr lang="zh-TW" altLang="en-US" dirty="0"/>
              <a:t>對於事物或地理環境的描述</a:t>
            </a:r>
            <a:endParaRPr lang="en-US" altLang="zh-TW" dirty="0"/>
          </a:p>
          <a:p>
            <a:pPr lvl="1"/>
            <a:r>
              <a:rPr lang="zh-TW" altLang="en-US" dirty="0"/>
              <a:t>針對某些情境發生時，所要的因應知識</a:t>
            </a:r>
          </a:p>
          <a:p>
            <a:r>
              <a:rPr lang="zh-TW" altLang="en-US" dirty="0"/>
              <a:t>依事實 </a:t>
            </a:r>
            <a:r>
              <a:rPr lang="en-US" altLang="zh-TW" dirty="0"/>
              <a:t>/ </a:t>
            </a:r>
            <a:r>
              <a:rPr lang="zh-TW" altLang="en-US" dirty="0"/>
              <a:t>因果來劃分 </a:t>
            </a:r>
            <a:endParaRPr lang="en-US" altLang="zh-TW" dirty="0"/>
          </a:p>
          <a:p>
            <a:pPr lvl="1"/>
            <a:r>
              <a:rPr lang="zh-TW" altLang="en-US" dirty="0"/>
              <a:t>事件真相的單純描述</a:t>
            </a:r>
            <a:endParaRPr lang="en-US" altLang="zh-TW" dirty="0"/>
          </a:p>
          <a:p>
            <a:pPr lvl="1"/>
            <a:r>
              <a:rPr lang="zh-TW" altLang="en-US" dirty="0"/>
              <a:t>多試時間的因果關係</a:t>
            </a:r>
          </a:p>
          <a:p>
            <a:r>
              <a:rPr lang="zh-TW" altLang="en-US" dirty="0"/>
              <a:t>依初級 </a:t>
            </a:r>
            <a:r>
              <a:rPr lang="en-US" altLang="zh-TW" dirty="0"/>
              <a:t>/ </a:t>
            </a:r>
            <a:r>
              <a:rPr lang="zh-TW" altLang="en-US" dirty="0"/>
              <a:t>彙整</a:t>
            </a:r>
            <a:r>
              <a:rPr lang="en-US" altLang="zh-TW" dirty="0"/>
              <a:t>(meta)</a:t>
            </a:r>
            <a:r>
              <a:rPr lang="zh-TW" altLang="en-US" dirty="0"/>
              <a:t>劃分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30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4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1511-19EA-47B8-9F81-3502E211D68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799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1pPr>
            <a:lvl2pPr marL="742950" indent="-28575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2pPr>
            <a:lvl3pPr marL="11430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3pPr>
            <a:lvl4pPr marL="16002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4pPr>
            <a:lvl5pPr marL="2057400" indent="-228600" 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kumimoji="1" sz="2400">
                <a:solidFill>
                  <a:schemeClr val="bg2"/>
                </a:solidFill>
                <a:latin typeface="Times New Roman" panose="02020603050405020304" pitchFamily="18" charset="0"/>
                <a:ea typeface="華康特粗明體" pitchFamily="49" charset="-120"/>
              </a:defRPr>
            </a:lvl9pPr>
          </a:lstStyle>
          <a:p>
            <a:pPr algn="r"/>
            <a:fld id="{7B375105-FC3A-492A-B51F-48902833B08C}" type="slidenum">
              <a:rPr lang="en-US" altLang="zh-TW" sz="1200">
                <a:ea typeface="標楷體" panose="03000509000000000000" pitchFamily="65" charset="-120"/>
              </a:rPr>
              <a:pPr algn="r"/>
              <a:t>17</a:t>
            </a:fld>
            <a:endParaRPr lang="en-US" altLang="zh-TW" sz="1200">
              <a:ea typeface="標楷體" panose="03000509000000000000" pitchFamily="65" charset="-12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1892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E1B8E-2547-495B-B9CF-698DF53FF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3B729F-1C90-47B0-AE95-C3A74D6DC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4CF6-0D4C-4B0A-AC54-F00B2020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89" y="6467563"/>
            <a:ext cx="2743200" cy="365125"/>
          </a:xfrm>
        </p:spPr>
        <p:txBody>
          <a:bodyPr/>
          <a:lstStyle/>
          <a:p>
            <a:fld id="{6B39645F-CD4F-42E9-BA2F-FCC788F24522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621E5-60C4-4340-8702-5A3AC7BF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7563"/>
            <a:ext cx="4114800" cy="365125"/>
          </a:xfrm>
        </p:spPr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CCE95E-FEE7-439C-A074-1BE89DBA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6723" y="6467563"/>
            <a:ext cx="2743200" cy="365125"/>
          </a:xfrm>
        </p:spPr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39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19731-AA4E-429B-A3F5-A86CA9F3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E40E1A-6FF7-48C4-BF21-48C59E0B7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5121F3-445D-4034-9A75-29FA5E9A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78AB-8A99-4011-B026-07748DE7F00D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F5352-3467-4998-A890-45B9ECFC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EADC1-E6F0-4AF5-B3CD-9D6527A9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3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C93BD4-8E1A-4EE5-B16F-C059E7B0E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393868-A2F5-4D8A-A3E6-A0F53D8FA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EDC594-B7EF-4269-BC49-7DCC2359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E6E0-577F-443E-9577-EF9EF2BDB6D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A5A6C-FE6C-4C6A-9768-CE9CAFEA5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DE99AD-18A2-42B4-89D6-32CA89DE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76C5A-0EF9-4796-861E-4B72D30B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0E1BE-69F2-4575-8E9A-2CEF488FF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308"/>
            <a:ext cx="10515600" cy="478704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C632A-8F9F-4AD5-9258-30C61391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60" y="6467563"/>
            <a:ext cx="2743200" cy="365125"/>
          </a:xfrm>
        </p:spPr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C2A61-6B9C-4E9D-A3AA-DBAA951A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920"/>
            <a:ext cx="4114800" cy="365125"/>
          </a:xfrm>
        </p:spPr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46BF44-2C23-4A48-86D5-E3583E11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8509" y="6479920"/>
            <a:ext cx="2743200" cy="365125"/>
          </a:xfrm>
        </p:spPr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9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C0F7F-6268-4AFE-A600-8ACE3DBF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107C3A-980D-47C2-B171-67FC9CDF6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A2B545-B042-4D21-90AA-641068B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D4DB-E61A-4316-8D2E-5A85FF0A978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69524F-04F7-4B3F-B10A-5B4B681D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27F372-FA51-4F8F-B42E-2C23CDC8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633BF-98E3-4E1C-9B1D-42A5B229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206339-AC55-4EA8-8F1D-FBE3D0287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1474"/>
            <a:ext cx="5181600" cy="47148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0872EB-B14F-43CA-A3E3-3CFE6EF48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41475"/>
            <a:ext cx="5181600" cy="4714874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8D4081-FC23-458A-9345-6AF2F128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24" y="6479918"/>
            <a:ext cx="2743200" cy="365125"/>
          </a:xfrm>
        </p:spPr>
        <p:txBody>
          <a:bodyPr/>
          <a:lstStyle/>
          <a:p>
            <a:fld id="{B99A51E4-C425-484C-B8CC-238A20D48779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0CE692-52D0-475E-AAC7-1E029E2A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6961"/>
            <a:ext cx="4114800" cy="365125"/>
          </a:xfrm>
        </p:spPr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A86782-EFB8-4C7F-8D12-E0961798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6151" y="6454004"/>
            <a:ext cx="2743200" cy="365125"/>
          </a:xfrm>
        </p:spPr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4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2A093-7741-406F-98D2-96E19533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932A4F-9FCF-4AFF-AFEC-10885B35D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B0FEC-4C9F-4C00-BB52-2D52119C8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D1A254-A875-4226-8E5B-4DD968700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1980441-C10C-40FC-B3CE-67AC26390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746D935-63A8-4FC4-98F9-E9612B6F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CE27-679B-4FB3-ADE9-5EF047109FF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8C971-4DD7-4CE5-8432-3CCB0A05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654618-D7B6-4FFE-AB08-59178C15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6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64175-9616-427B-A066-054FC23E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D3F431-3460-4BCE-ADBC-0CCB4843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326A80-92E0-4099-A059-AD4C45B6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E4E477-1BD9-458E-978B-E25E377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7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8C706F-6DEE-4E57-851A-95AF3C2E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CE99DD-FB9F-46CB-952D-50EE402E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FEA086-C0E3-4314-919F-56900ECD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77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ADBBBC-B3CB-4FA7-906C-12351EF6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52190-1992-4ED9-9CE9-D8F99327F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4E8FF8-7114-4CC4-B5A9-7AD0E439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591AA9-96E1-43B5-9FD2-BE2600CF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8A15-F4B5-4D7A-84C8-B4D25F1C08B2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D48D98-5CAE-489C-851D-F1AE626A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4B4673-DADF-4C82-8BCF-F948CE60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12EDF-EABD-4854-892B-141DE454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CCE032-012E-4569-99E4-B6E319D69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6BB2AC-A331-473F-823B-DA87CB902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1A25D-7618-42E7-9915-08F0D56E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2680-A936-40C5-921B-395B74E607A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3ECA0D-FB1E-4B2E-882E-7AAC7650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34F157-D11B-419F-B7F4-8909F2CE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4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5C182AE-CF89-4A74-BEE9-1479ED5E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33005-569B-43DF-8CBE-44C1311E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B6B8D8-9E44-495C-AFC3-81F19CB8F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03DFC-63F5-4130-951C-F30D70252A9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147F10-77CF-44FE-8459-6B20DB057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E68454-76D8-4C76-9799-A94EF5C2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C601-DA7B-4E9D-A0A6-06F04C1D4F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85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kmjournal.com/the-zettelkasten-method-377cd0ddcbe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6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19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43.jpe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42.png"/><Relationship Id="rId4" Type="http://schemas.openxmlformats.org/officeDocument/2006/relationships/diagramData" Target="../diagrams/data19.xml"/><Relationship Id="rId9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f.org.tw/1/3300" TargetMode="External"/><Relationship Id="rId2" Type="http://schemas.openxmlformats.org/officeDocument/2006/relationships/hyperlink" Target="https://www.npf.org.tw/1/48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lytixlabs.co.in/blog/what-is-knowledge-representation-in-artificial-intelligence/" TargetMode="External"/><Relationship Id="rId4" Type="http://schemas.openxmlformats.org/officeDocument/2006/relationships/hyperlink" Target="https://www.mindmapping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7B673-D34C-4773-BE36-36C1FE932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2B770F-4AFA-42C6-817E-FF7ED789F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zh-TW" altLang="en-US" dirty="0"/>
              <a:t>鍾健雄 博士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97C5-62F8-4920-BB10-DE03532D14F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79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知識的產生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078335128"/>
              </p:ext>
            </p:extLst>
          </p:nvPr>
        </p:nvGraphicFramePr>
        <p:xfrm>
          <a:off x="1606116" y="1265129"/>
          <a:ext cx="8128000" cy="301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88720" y="3800018"/>
            <a:ext cx="10515600" cy="3057982"/>
          </a:xfrm>
        </p:spPr>
        <p:txBody>
          <a:bodyPr anchor="ctr">
            <a:normAutofit/>
          </a:bodyPr>
          <a:lstStyle/>
          <a:p>
            <a:r>
              <a:rPr lang="zh-TW" altLang="en-US" sz="2400" dirty="0"/>
              <a:t>事件發生後蒐集描述某個事件情況的「</a:t>
            </a:r>
            <a:r>
              <a:rPr lang="zh-TW" altLang="en-US" sz="2400" b="1" dirty="0"/>
              <a:t>原始資料</a:t>
            </a:r>
            <a:r>
              <a:rPr lang="zh-TW" altLang="en-US" sz="2400" dirty="0"/>
              <a:t>」</a:t>
            </a:r>
            <a:endParaRPr lang="en-US" altLang="zh-TW" sz="2400" dirty="0"/>
          </a:p>
          <a:p>
            <a:r>
              <a:rPr lang="zh-TW" altLang="en-US" sz="2400" dirty="0"/>
              <a:t>針對某一特定目標</a:t>
            </a:r>
            <a:r>
              <a:rPr lang="zh-TW" altLang="en-US" sz="2400" u="sng" dirty="0"/>
              <a:t>分析</a:t>
            </a:r>
            <a:r>
              <a:rPr lang="zh-TW" altLang="en-US" sz="2400" dirty="0"/>
              <a:t>資料</a:t>
            </a:r>
            <a:r>
              <a:rPr lang="zh-TW" altLang="en-US" sz="2400" u="sng" dirty="0"/>
              <a:t>整理</a:t>
            </a:r>
            <a:r>
              <a:rPr lang="zh-TW" altLang="en-US" sz="2400" dirty="0"/>
              <a:t>成資訊</a:t>
            </a:r>
            <a:endParaRPr lang="en-US" altLang="zh-TW" sz="2400" dirty="0"/>
          </a:p>
          <a:p>
            <a:r>
              <a:rPr lang="zh-TW" altLang="en-US" sz="2400" dirty="0"/>
              <a:t>資訊經過長期驗證找出</a:t>
            </a:r>
            <a:r>
              <a:rPr lang="zh-TW" altLang="en-US" sz="2400" u="sng" dirty="0"/>
              <a:t>資訊與資訊間的關係</a:t>
            </a:r>
            <a:endParaRPr lang="en-US" altLang="zh-TW" sz="2400" u="sng" dirty="0"/>
          </a:p>
          <a:p>
            <a:r>
              <a:rPr lang="zh-TW" altLang="en-US" sz="2400" dirty="0"/>
              <a:t>透過資訊彙整與應用</a:t>
            </a:r>
            <a:r>
              <a:rPr lang="zh-TW" altLang="en-US" sz="2400" u="sng" dirty="0"/>
              <a:t>解決問題</a:t>
            </a:r>
            <a:r>
              <a:rPr lang="zh-TW" altLang="en-US" sz="2400" dirty="0"/>
              <a:t>累積經驗成為知識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6369-78FB-47CF-9A6B-7DE0E06B654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3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知識分類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DF63-11F9-4E4C-AF44-BA23D08646B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9934" y="250166"/>
            <a:ext cx="6550515" cy="61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知識表達與推理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976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855B-455C-4691-B232-329631DBBD13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圖片 7" descr="人人可懂的机器学习入门要点和阅读路径：学什么？怎样学？ - 程序员大本营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08" y="471742"/>
            <a:ext cx="1668492" cy="11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9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組織</a:t>
            </a:r>
            <a:r>
              <a:rPr lang="en-US" altLang="zh-TW" dirty="0"/>
              <a:t>/</a:t>
            </a:r>
            <a:r>
              <a:rPr lang="zh-TW" altLang="en-US" dirty="0"/>
              <a:t>知識管理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7FE4-285A-4231-B1C7-CCF48BA7B09D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9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DE255-8A80-4231-A9EE-6D7BF336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知識管理的五大面向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3CDA2FB-F65D-444E-85D9-54A68D4866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331589"/>
              </p:ext>
            </p:extLst>
          </p:nvPr>
        </p:nvGraphicFramePr>
        <p:xfrm>
          <a:off x="538843" y="1273629"/>
          <a:ext cx="11283043" cy="507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A236-94AF-4F88-AE14-49B78F4CD11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30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組織知識價值鏈</a:t>
            </a: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1765860793"/>
              </p:ext>
            </p:extLst>
          </p:nvPr>
        </p:nvGraphicFramePr>
        <p:xfrm>
          <a:off x="2273540" y="9008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肘形接點 4"/>
          <p:cNvCxnSpPr>
            <a:stCxn id="3" idx="3"/>
            <a:endCxn id="3" idx="1"/>
          </p:cNvCxnSpPr>
          <p:nvPr/>
        </p:nvCxnSpPr>
        <p:spPr>
          <a:xfrm flipH="1">
            <a:off x="2273540" y="3610153"/>
            <a:ext cx="8128000" cy="12700"/>
          </a:xfrm>
          <a:prstGeom prst="bentConnector5">
            <a:avLst>
              <a:gd name="adj1" fmla="val -2813"/>
              <a:gd name="adj2" fmla="val -9402520"/>
              <a:gd name="adj3" fmla="val 10589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556688" y="1933946"/>
            <a:ext cx="1561703" cy="937021"/>
            <a:chOff x="2189956" y="2240822"/>
            <a:chExt cx="1561703" cy="937021"/>
          </a:xfrm>
        </p:grpSpPr>
        <p:sp>
          <p:nvSpPr>
            <p:cNvPr id="13" name="圓角矩形 12"/>
            <p:cNvSpPr/>
            <p:nvPr/>
          </p:nvSpPr>
          <p:spPr>
            <a:xfrm>
              <a:off x="2189956" y="2240822"/>
              <a:ext cx="1561703" cy="937021"/>
            </a:xfrm>
            <a:prstGeom prst="roundRect">
              <a:avLst>
                <a:gd name="adj" fmla="val 1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圓角矩形 4"/>
            <p:cNvSpPr txBox="1"/>
            <p:nvPr/>
          </p:nvSpPr>
          <p:spPr>
            <a:xfrm>
              <a:off x="2217400" y="2268266"/>
              <a:ext cx="1506815" cy="8821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kern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反饋</a:t>
              </a: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2489200" y="415854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知識挖掘</a:t>
            </a:r>
            <a:endParaRPr lang="en-US" altLang="zh-TW" dirty="0"/>
          </a:p>
          <a:p>
            <a:r>
              <a:rPr lang="zh-TW" altLang="en-US" dirty="0"/>
              <a:t>資料探勘</a:t>
            </a:r>
            <a:endParaRPr lang="en-US" altLang="zh-TW" dirty="0"/>
          </a:p>
          <a:p>
            <a:r>
              <a:rPr lang="zh-TW" altLang="en-US" dirty="0"/>
              <a:t>專家知識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52634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內容管理系統</a:t>
            </a:r>
            <a:endParaRPr lang="en-US" altLang="zh-TW" dirty="0"/>
          </a:p>
          <a:p>
            <a:r>
              <a:rPr lang="zh-TW" altLang="en-US" dirty="0"/>
              <a:t>知識庫系統</a:t>
            </a:r>
            <a:endParaRPr lang="en-US" altLang="zh-TW" dirty="0"/>
          </a:p>
          <a:p>
            <a:r>
              <a:rPr lang="zh-TW" altLang="en-US" dirty="0"/>
              <a:t>專家系統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679110" y="415854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組織入口網站</a:t>
            </a:r>
            <a:endParaRPr lang="en-US" altLang="zh-TW" dirty="0"/>
          </a:p>
          <a:p>
            <a:r>
              <a:rPr lang="zh-TW" altLang="en-US" dirty="0"/>
              <a:t>搜尋引擎</a:t>
            </a:r>
            <a:endParaRPr lang="en-US" altLang="zh-TW" dirty="0"/>
          </a:p>
          <a:p>
            <a:r>
              <a:rPr lang="zh-TW" altLang="en-US" dirty="0"/>
              <a:t>學習管理系統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9130112" y="41585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決策支援</a:t>
            </a:r>
            <a:endParaRPr lang="en-US" altLang="zh-TW" dirty="0"/>
          </a:p>
          <a:p>
            <a:r>
              <a:rPr lang="zh-TW" altLang="en-US" dirty="0"/>
              <a:t>組織應用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49ED-6E36-45DF-9885-E3F750FC2F4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4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知識與決策支援的關係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b="1" dirty="0">
                <a:solidFill>
                  <a:srgbClr val="0000FF"/>
                </a:solidFill>
              </a:rPr>
              <a:t>充分的知識是良好決策必要條件</a:t>
            </a:r>
            <a:endParaRPr lang="en-US" altLang="zh-TW" b="1" dirty="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TW" altLang="en-US" dirty="0"/>
              <a:t>每個決策均有特殊的情境與考量，因此要</a:t>
            </a:r>
            <a:r>
              <a:rPr lang="zh-TW" altLang="en-US" u="sng" dirty="0"/>
              <a:t>制訂好的決策便一定需要有充分的知識</a:t>
            </a:r>
            <a:r>
              <a:rPr lang="zh-TW" altLang="en-US" dirty="0"/>
              <a:t>。尤其是在管理決策中，有許多並不能完全用數字或數學模式來解決，唯有</a:t>
            </a:r>
            <a:r>
              <a:rPr lang="zh-TW" altLang="en-US" u="sng" dirty="0"/>
              <a:t>依靠判斷性的知識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b="1" dirty="0">
                <a:solidFill>
                  <a:srgbClr val="0000FF"/>
                </a:solidFill>
              </a:rPr>
              <a:t>資訊科技使知識的效用更能發揮</a:t>
            </a:r>
            <a:endParaRPr lang="en-US" altLang="zh-TW" b="1" dirty="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TW" altLang="en-US" dirty="0"/>
              <a:t>知識若只在決策者的腦中固然能解決問題，但是對它的正確性及未來改善潛力都比較缺乏客觀的評估。透過將</a:t>
            </a:r>
            <a:r>
              <a:rPr lang="zh-TW" altLang="en-US" b="1" dirty="0">
                <a:solidFill>
                  <a:srgbClr val="FF0000"/>
                </a:solidFill>
              </a:rPr>
              <a:t>知識與決策支援系統</a:t>
            </a:r>
            <a:r>
              <a:rPr lang="zh-TW" altLang="en-US" dirty="0"/>
              <a:t>結合，不但能使</a:t>
            </a:r>
            <a:r>
              <a:rPr lang="zh-TW" altLang="en-US" u="sng" dirty="0"/>
              <a:t>知識的應用更為廣泛</a:t>
            </a:r>
            <a:r>
              <a:rPr lang="zh-TW" altLang="en-US" dirty="0"/>
              <a:t>，而且也使</a:t>
            </a:r>
            <a:r>
              <a:rPr lang="zh-TW" altLang="en-US" u="sng" dirty="0"/>
              <a:t>知識可以受到客觀的評估與檢視</a:t>
            </a:r>
            <a:r>
              <a:rPr lang="zh-TW" altLang="en-US" dirty="0"/>
              <a:t>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F6BB-3A4F-41C8-B852-BA1693798BF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6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38" y="1834786"/>
            <a:ext cx="9647923" cy="3782242"/>
          </a:xfrm>
          <a:prstGeom prst="rect">
            <a:avLst/>
          </a:prstGeom>
        </p:spPr>
      </p:pic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>
          <a:xfrm>
            <a:off x="838200" y="348796"/>
            <a:ext cx="10515600" cy="1325563"/>
          </a:xfrm>
        </p:spPr>
        <p:txBody>
          <a:bodyPr/>
          <a:lstStyle/>
          <a:p>
            <a:pPr eaLnBrk="1" hangingPunct="1"/>
            <a:r>
              <a:rPr lang="zh-TW" altLang="en-US" dirty="0"/>
              <a:t>知識管理系統架構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BCBE-A88A-42FF-987C-9C5A90906AA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2867F6-3E9E-3024-EA9A-989CAB8E84C0}"/>
              </a:ext>
            </a:extLst>
          </p:cNvPr>
          <p:cNvSpPr txBox="1"/>
          <p:nvPr/>
        </p:nvSpPr>
        <p:spPr>
          <a:xfrm>
            <a:off x="3495290" y="2906711"/>
            <a:ext cx="461665" cy="1592744"/>
          </a:xfrm>
          <a:prstGeom prst="rect">
            <a:avLst/>
          </a:prstGeom>
          <a:solidFill>
            <a:srgbClr val="F5F5F5"/>
          </a:solidFill>
        </p:spPr>
        <p:txBody>
          <a:bodyPr vert="eaVert" wrap="none" rtlCol="0">
            <a:spAutoFit/>
          </a:bodyPr>
          <a:lstStyle/>
          <a:p>
            <a:r>
              <a:rPr kumimoji="1" lang="zh-TW" altLang="en-US" b="1" dirty="0">
                <a:latin typeface="XINGKAI SC LIGHT" panose="02010600040101010101" pitchFamily="2" charset="-122"/>
                <a:ea typeface="XINGKAI SC LIGHT" panose="02010600040101010101" pitchFamily="2" charset="-122"/>
              </a:rPr>
              <a:t>  使用者介面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72E3AA-6F36-F88D-B87A-70F07ADA6510}"/>
              </a:ext>
            </a:extLst>
          </p:cNvPr>
          <p:cNvSpPr/>
          <p:nvPr/>
        </p:nvSpPr>
        <p:spPr>
          <a:xfrm>
            <a:off x="4760224" y="3380013"/>
            <a:ext cx="1210588" cy="587829"/>
          </a:xfrm>
          <a:prstGeom prst="rect">
            <a:avLst/>
          </a:prstGeom>
          <a:solidFill>
            <a:srgbClr val="F7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推理引擎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90B073-29E9-8389-2096-396610493C9A}"/>
              </a:ext>
            </a:extLst>
          </p:cNvPr>
          <p:cNvSpPr/>
          <p:nvPr/>
        </p:nvSpPr>
        <p:spPr>
          <a:xfrm>
            <a:off x="6613071" y="3380013"/>
            <a:ext cx="1191986" cy="58782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ysClr val="windowText" lastClr="000000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知識庫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B4FFD5-BB51-94A6-4929-8D789C974BD4}"/>
              </a:ext>
            </a:extLst>
          </p:cNvPr>
          <p:cNvSpPr/>
          <p:nvPr/>
        </p:nvSpPr>
        <p:spPr>
          <a:xfrm>
            <a:off x="8768443" y="1834786"/>
            <a:ext cx="1632857" cy="5981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專家知識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9CE5D6-B328-7699-673B-288C54FA82B5}"/>
              </a:ext>
            </a:extLst>
          </p:cNvPr>
          <p:cNvSpPr/>
          <p:nvPr/>
        </p:nvSpPr>
        <p:spPr>
          <a:xfrm>
            <a:off x="4555671" y="2432957"/>
            <a:ext cx="2057400" cy="473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專家系統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75182E-A724-D38A-E45F-5A823C1BC5A2}"/>
              </a:ext>
            </a:extLst>
          </p:cNvPr>
          <p:cNvSpPr/>
          <p:nvPr/>
        </p:nvSpPr>
        <p:spPr>
          <a:xfrm>
            <a:off x="1272038" y="2133871"/>
            <a:ext cx="1209905" cy="6583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tx1"/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使用者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42FB1-B102-31A3-44B1-5B1AD54A6DF5}"/>
              </a:ext>
            </a:extLst>
          </p:cNvPr>
          <p:cNvSpPr txBox="1"/>
          <p:nvPr/>
        </p:nvSpPr>
        <p:spPr>
          <a:xfrm>
            <a:off x="2195818" y="2910959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XINGKAI SC LIGHT" panose="02010600040101010101" pitchFamily="2" charset="-122"/>
                <a:ea typeface="XINGKAI SC LIGHT" panose="02010600040101010101" pitchFamily="2" charset="-122"/>
              </a:rPr>
              <a:t>查詢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D145752-85B7-151E-AA42-F81D5CA0CBF0}"/>
              </a:ext>
            </a:extLst>
          </p:cNvPr>
          <p:cNvSpPr txBox="1"/>
          <p:nvPr/>
        </p:nvSpPr>
        <p:spPr>
          <a:xfrm>
            <a:off x="2195817" y="420493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latin typeface="XINGKAI SC LIGHT" panose="02010600040101010101" pitchFamily="2" charset="-122"/>
                <a:ea typeface="XINGKAI SC LIGHT" panose="02010600040101010101" pitchFamily="2" charset="-122"/>
              </a:rPr>
              <a:t>建議</a:t>
            </a:r>
          </a:p>
        </p:txBody>
      </p:sp>
    </p:spTree>
    <p:extLst>
      <p:ext uri="{BB962C8B-B14F-4D97-AF65-F5344CB8AC3E}">
        <p14:creationId xmlns:p14="http://schemas.microsoft.com/office/powerpoint/2010/main" val="3218232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F3B8B-1C82-46AD-84E5-084B496A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資訊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知識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智慧 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en-US" altLang="zh-TW" dirty="0"/>
              <a:t>DIKW)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090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397479" y="594256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從外界得到的任何訊息、事實、原始數據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38200" y="369943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經過分析整理後的資料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367622" y="341606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運用資訊解決問題的經驗法則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859144" y="219079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針對問題運用知識正確解決問題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07F22-23AC-4EF6-9BDC-63D7770D074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30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88450-E9DC-4547-BA64-3147891F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資料探勘 </a:t>
            </a:r>
            <a:r>
              <a:rPr lang="en-US" altLang="zh-TW" dirty="0"/>
              <a:t>Data Mining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FA840B-67AA-4CEC-B136-83620272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01" y="2268404"/>
            <a:ext cx="8627915" cy="3957502"/>
          </a:xfrm>
          <a:prstGeom prst="rect">
            <a:avLst/>
          </a:prstGeom>
        </p:spPr>
      </p:pic>
      <p:sp>
        <p:nvSpPr>
          <p:cNvPr id="4" name="副標題 3">
            <a:extLst>
              <a:ext uri="{FF2B5EF4-FFF2-40B4-BE49-F238E27FC236}">
                <a16:creationId xmlns:a16="http://schemas.microsoft.com/office/drawing/2014/main" id="{2CA4B6E2-2AD8-4C6B-B74F-D9D59ABB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61" y="1644738"/>
            <a:ext cx="10515600" cy="4351338"/>
          </a:xfrm>
        </p:spPr>
        <p:txBody>
          <a:bodyPr/>
          <a:lstStyle/>
          <a:p>
            <a:r>
              <a:rPr lang="zh-TW" altLang="en-US" dirty="0"/>
              <a:t>從</a:t>
            </a:r>
            <a:r>
              <a:rPr lang="zh-TW" altLang="en-US" dirty="0">
                <a:solidFill>
                  <a:srgbClr val="FF0000"/>
                </a:solidFill>
              </a:rPr>
              <a:t>巨量資料</a:t>
            </a:r>
            <a:r>
              <a:rPr lang="zh-TW" altLang="en-US" dirty="0"/>
              <a:t>中萃取出知識</a:t>
            </a:r>
            <a:endParaRPr lang="en-US" altLang="zh-TW" dirty="0"/>
          </a:p>
          <a:p>
            <a:r>
              <a:rPr lang="en-US" altLang="zh-TW" dirty="0"/>
              <a:t>Knowledge Discovery in </a:t>
            </a:r>
            <a:r>
              <a:rPr lang="en-US" altLang="zh-TW" dirty="0">
                <a:solidFill>
                  <a:srgbClr val="FF0000"/>
                </a:solidFill>
              </a:rPr>
              <a:t>Database</a:t>
            </a:r>
            <a:r>
              <a:rPr lang="en-US" altLang="zh-TW" dirty="0"/>
              <a:t> (KDD)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6604-8447-41A8-BFFF-3B16F38B59A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</p:spTree>
    <p:extLst>
      <p:ext uri="{BB962C8B-B14F-4D97-AF65-F5344CB8AC3E}">
        <p14:creationId xmlns:p14="http://schemas.microsoft.com/office/powerpoint/2010/main" val="160508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371A-2F7B-40F3-A031-3A911D74034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75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監督式學習</a:t>
            </a:r>
            <a:r>
              <a:rPr lang="en-US" altLang="zh-TW" dirty="0"/>
              <a:t>(Supervised Learning)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536166" y="2570672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個案資料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536166" y="4270076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再犯分類 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934973" y="3155905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機器學習演算法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003703" y="3155905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預測結果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228322" y="5799454"/>
            <a:ext cx="1213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測試資料 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755811" y="3660174"/>
            <a:ext cx="7617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再犯 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755811" y="4313557"/>
            <a:ext cx="992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未再犯 </a:t>
            </a:r>
          </a:p>
        </p:txBody>
      </p:sp>
    </p:spTree>
    <p:extLst>
      <p:ext uri="{BB962C8B-B14F-4D97-AF65-F5344CB8AC3E}">
        <p14:creationId xmlns:p14="http://schemas.microsoft.com/office/powerpoint/2010/main" val="54397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個人</a:t>
            </a:r>
            <a:r>
              <a:rPr lang="en-US" altLang="zh-TW" dirty="0"/>
              <a:t>/</a:t>
            </a:r>
            <a:r>
              <a:rPr lang="zh-TW" altLang="en-US" dirty="0"/>
              <a:t>知識管理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5177-0BDA-4E31-B73A-7B8E94960D86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12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德國社會學家 </a:t>
            </a:r>
            <a:r>
              <a:rPr lang="en-US" altLang="zh-TW" dirty="0" err="1"/>
              <a:t>Niklas</a:t>
            </a:r>
            <a:r>
              <a:rPr lang="en-US" altLang="zh-TW" dirty="0"/>
              <a:t> </a:t>
            </a:r>
            <a:r>
              <a:rPr lang="en-US" altLang="zh-TW" dirty="0" err="1"/>
              <a:t>Luhmann</a:t>
            </a:r>
            <a:r>
              <a:rPr lang="zh-TW" altLang="en-US" dirty="0"/>
              <a:t>發明</a:t>
            </a:r>
            <a:r>
              <a:rPr lang="en-US" altLang="zh-TW" dirty="0"/>
              <a:t>(</a:t>
            </a:r>
            <a:r>
              <a:rPr lang="zh-TW" altLang="en-US" u="sng" dirty="0"/>
              <a:t>學術寫作</a:t>
            </a:r>
            <a:r>
              <a:rPr lang="zh-TW" altLang="en-US" dirty="0"/>
              <a:t>的知識管理方法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知識的組成可能是</a:t>
            </a:r>
            <a:r>
              <a:rPr lang="zh-TW" altLang="en-US" u="sng" dirty="0"/>
              <a:t>片段資訊</a:t>
            </a:r>
            <a:r>
              <a:rPr lang="zh-TW" altLang="en-US" dirty="0"/>
              <a:t>蒐集而成，並將其</a:t>
            </a:r>
            <a:r>
              <a:rPr lang="zh-TW" altLang="en-US" u="sng" dirty="0"/>
              <a:t>相互連結</a:t>
            </a:r>
            <a:r>
              <a:rPr lang="zh-TW" altLang="en-US" dirty="0"/>
              <a:t>的結果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zh-TW" altLang="en-US" u="sng" dirty="0"/>
              <a:t>點子</a:t>
            </a:r>
            <a:r>
              <a:rPr lang="zh-TW" altLang="en-US" dirty="0"/>
              <a:t>寫在一張新的</a:t>
            </a:r>
            <a:r>
              <a:rPr lang="zh-TW" altLang="en-US" u="sng" dirty="0"/>
              <a:t>紙條</a:t>
            </a:r>
            <a:r>
              <a:rPr lang="en-US" altLang="zh-TW" u="sng" dirty="0"/>
              <a:t>/</a:t>
            </a:r>
            <a:r>
              <a:rPr lang="zh-TW" altLang="en-US" u="sng" dirty="0"/>
              <a:t>卡片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zh-TW" altLang="en-US" sz="2800" dirty="0"/>
              <a:t>點子關鍵字、闡述點子的內容、說明點子範例</a:t>
            </a:r>
            <a:endParaRPr lang="en-US" altLang="zh-TW" sz="2800" dirty="0"/>
          </a:p>
          <a:p>
            <a:r>
              <a:rPr lang="zh-TW" altLang="en-US" dirty="0"/>
              <a:t>在卡片上</a:t>
            </a:r>
            <a:r>
              <a:rPr lang="zh-TW" altLang="en-US" u="sng" dirty="0"/>
              <a:t>加入索引</a:t>
            </a:r>
            <a:r>
              <a:rPr lang="zh-TW" altLang="en-US" dirty="0"/>
              <a:t>並建立</a:t>
            </a:r>
            <a:r>
              <a:rPr lang="zh-TW" altLang="en-US" u="sng" dirty="0"/>
              <a:t>筆記連結</a:t>
            </a:r>
            <a:endParaRPr lang="en-US" altLang="zh-TW" u="sng" dirty="0"/>
          </a:p>
          <a:p>
            <a:r>
              <a:rPr lang="zh-TW" altLang="en-US" dirty="0"/>
              <a:t>建立卡片間的</a:t>
            </a:r>
            <a:r>
              <a:rPr lang="zh-TW" altLang="en-US" u="sng" dirty="0"/>
              <a:t>網狀連結</a:t>
            </a:r>
            <a:endParaRPr lang="en-US" altLang="zh-TW" u="sng" dirty="0"/>
          </a:p>
          <a:p>
            <a:r>
              <a:rPr lang="zh-TW" altLang="en-US" dirty="0"/>
              <a:t>卡片</a:t>
            </a:r>
            <a:r>
              <a:rPr lang="zh-TW" altLang="en-US" u="sng" dirty="0"/>
              <a:t>分類儲存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B4BA-43CB-4050-8017-9315C332684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780" y="3930339"/>
            <a:ext cx="3996096" cy="22466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989933" y="6183281"/>
            <a:ext cx="2345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/>
              <a:t>資料來源：</a:t>
            </a:r>
            <a:r>
              <a:rPr lang="en-US" altLang="zh-TW" sz="1050" dirty="0"/>
              <a:t> </a:t>
            </a:r>
            <a:r>
              <a:rPr lang="en-US" altLang="zh-TW" sz="1050" dirty="0" err="1">
                <a:hlinkClick r:id="rId3"/>
              </a:rPr>
              <a:t>Sébastien</a:t>
            </a:r>
            <a:r>
              <a:rPr lang="en-US" altLang="zh-TW" sz="1050" dirty="0">
                <a:hlinkClick r:id="rId3"/>
              </a:rPr>
              <a:t> Dubois, medium</a:t>
            </a:r>
            <a:endParaRPr lang="en-US" altLang="zh-TW" sz="1050" dirty="0"/>
          </a:p>
        </p:txBody>
      </p:sp>
    </p:spTree>
    <p:extLst>
      <p:ext uri="{BB962C8B-B14F-4D97-AF65-F5344CB8AC3E}">
        <p14:creationId xmlns:p14="http://schemas.microsoft.com/office/powerpoint/2010/main" val="209141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ZettleKasten</a:t>
            </a:r>
            <a:r>
              <a:rPr lang="zh-TW" altLang="en-US" dirty="0"/>
              <a:t>卡片盒筆記法實踐步驟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9402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F88F-8F47-4EAC-88DF-CE71D4462C0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449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撰寫筆記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0621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04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筆記連結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933" y="1825625"/>
            <a:ext cx="8740133" cy="435133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41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數位連結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傳統的資料夾分類借重資料夾、抽屜、櫃子來分類</a:t>
            </a:r>
            <a:endParaRPr lang="en-US" altLang="zh-TW" dirty="0"/>
          </a:p>
          <a:p>
            <a:r>
              <a:rPr lang="zh-TW" altLang="en-US" dirty="0"/>
              <a:t>在數位世界裡，利用標籤、記事連結方式整理筆記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6930"/>
          <a:stretch/>
        </p:blipFill>
        <p:spPr>
          <a:xfrm>
            <a:off x="838200" y="3050436"/>
            <a:ext cx="4000500" cy="27924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56" y="3285641"/>
            <a:ext cx="3377287" cy="250169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9" name="向右箭號 8"/>
          <p:cNvSpPr/>
          <p:nvPr/>
        </p:nvSpPr>
        <p:spPr>
          <a:xfrm>
            <a:off x="5547100" y="3849964"/>
            <a:ext cx="640597" cy="59668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3266B-44EF-815E-7D5F-36599FCCF1C1}"/>
              </a:ext>
            </a:extLst>
          </p:cNvPr>
          <p:cNvSpPr txBox="1"/>
          <p:nvPr/>
        </p:nvSpPr>
        <p:spPr>
          <a:xfrm>
            <a:off x="5270045" y="4570219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檔案夾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內外連結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標籤</a:t>
            </a:r>
          </a:p>
        </p:txBody>
      </p:sp>
    </p:spTree>
    <p:extLst>
      <p:ext uri="{BB962C8B-B14F-4D97-AF65-F5344CB8AC3E}">
        <p14:creationId xmlns:p14="http://schemas.microsoft.com/office/powerpoint/2010/main" val="4010811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數位知識工具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AC02768C-9B21-B75F-BE81-9E24692B1A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817257"/>
              </p:ext>
            </p:extLst>
          </p:nvPr>
        </p:nvGraphicFramePr>
        <p:xfrm>
          <a:off x="838200" y="1569308"/>
          <a:ext cx="10515600" cy="4787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1C67-6D47-405E-B92A-3236254EEFA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85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5" y="1443046"/>
            <a:ext cx="10029887" cy="47339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TW" altLang="en-US" dirty="0"/>
              <a:t>心智圖</a:t>
            </a:r>
            <a:r>
              <a:rPr lang="en-US" altLang="zh-TW" dirty="0"/>
              <a:t>(Mind Map)</a:t>
            </a:r>
            <a:endParaRPr lang="zh-TW" altLang="en-US" sz="4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8" name="圓角矩形圖說文字 7"/>
          <p:cNvSpPr/>
          <p:nvPr/>
        </p:nvSpPr>
        <p:spPr>
          <a:xfrm>
            <a:off x="5782060" y="423458"/>
            <a:ext cx="5331417" cy="2340245"/>
          </a:xfrm>
          <a:prstGeom prst="wedgeRoundRectCallout">
            <a:avLst>
              <a:gd name="adj1" fmla="val 839"/>
              <a:gd name="adj2" fmla="val 93803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一種以圖形來組織和展示思維的工具，通常採用樹狀結構，以中心主題為起點，輻射出分支主題，幫助人們整理和連接思維。</a:t>
            </a:r>
          </a:p>
        </p:txBody>
      </p:sp>
    </p:spTree>
    <p:extLst>
      <p:ext uri="{BB962C8B-B14F-4D97-AF65-F5344CB8AC3E}">
        <p14:creationId xmlns:p14="http://schemas.microsoft.com/office/powerpoint/2010/main" val="99873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心智圖與知識管理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3631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80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82E-C8D1-49C6-B6B0-31DBFACEAEBF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71572944"/>
              </p:ext>
            </p:extLst>
          </p:nvPr>
        </p:nvGraphicFramePr>
        <p:xfrm>
          <a:off x="838200" y="775212"/>
          <a:ext cx="10515600" cy="472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0113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筆記數位工具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自由</a:t>
            </a:r>
            <a:r>
              <a:rPr lang="zh-TW" altLang="en-US" u="sng" dirty="0"/>
              <a:t>組織和管理個人的筆記</a:t>
            </a:r>
            <a:r>
              <a:rPr lang="zh-TW" altLang="en-US" dirty="0"/>
              <a:t>、文檔、任務清單、計劃、知識庫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具豐富的編輯和排版工具，用戶可以</a:t>
            </a:r>
            <a:r>
              <a:rPr lang="zh-TW" altLang="en-US" u="sng" dirty="0"/>
              <a:t>自由創建和編輯內容</a:t>
            </a:r>
            <a:r>
              <a:rPr lang="zh-TW" altLang="en-US" dirty="0"/>
              <a:t>，包括文字、圖像、表格、嵌入式文件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支持</a:t>
            </a:r>
            <a:r>
              <a:rPr lang="zh-TW" altLang="en-US" u="sng" dirty="0"/>
              <a:t>多層次的組織結構</a:t>
            </a:r>
            <a:r>
              <a:rPr lang="zh-TW" altLang="en-US" dirty="0"/>
              <a:t>，可以創建分頁、子分頁、</a:t>
            </a:r>
            <a:r>
              <a:rPr lang="en-US" altLang="zh-TW" dirty="0"/>
              <a:t>…</a:t>
            </a:r>
            <a:r>
              <a:rPr lang="zh-TW" altLang="en-US" dirty="0"/>
              <a:t>建立自己的知識庫體系</a:t>
            </a:r>
            <a:endParaRPr lang="en-US" altLang="zh-TW" dirty="0"/>
          </a:p>
          <a:p>
            <a:r>
              <a:rPr lang="zh-TW" altLang="en-US" dirty="0"/>
              <a:t>提供</a:t>
            </a:r>
            <a:r>
              <a:rPr lang="zh-TW" altLang="en-US" u="sng" dirty="0"/>
              <a:t>強大的搜索功能</a:t>
            </a:r>
            <a:r>
              <a:rPr lang="zh-TW" altLang="en-US" dirty="0"/>
              <a:t>，可以快速找到所需的資料</a:t>
            </a:r>
            <a:endParaRPr lang="en-US" altLang="zh-TW" dirty="0"/>
          </a:p>
          <a:p>
            <a:r>
              <a:rPr lang="zh-TW" altLang="en-US" dirty="0"/>
              <a:t>通過內部連結建立筆記之間的關聯，輕鬆地創建超連結，將相關的筆記連接一起，</a:t>
            </a:r>
            <a:r>
              <a:rPr lang="zh-TW" altLang="en-US" u="sng" dirty="0"/>
              <a:t>形成知識網絡</a:t>
            </a:r>
            <a:endParaRPr lang="en-US" altLang="zh-TW" u="sng" dirty="0"/>
          </a:p>
          <a:p>
            <a:r>
              <a:rPr lang="zh-TW" altLang="en-US" dirty="0"/>
              <a:t>提供豐富的外掛工具，如網頁資訊擷取、心智圖、資料管理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我的筆記工具：</a:t>
            </a:r>
            <a:r>
              <a:rPr lang="en-US" altLang="zh-TW" dirty="0"/>
              <a:t>Obsidian, Notion.so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7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知識網路資源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Google </a:t>
            </a:r>
            <a:r>
              <a:rPr lang="zh-TW" altLang="en-US" dirty="0"/>
              <a:t>搜尋引擎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依據關鍵字快速且準確地搜索網路上各種內容，包括網頁、圖片、新聞、視頻、文件</a:t>
            </a:r>
            <a:r>
              <a:rPr lang="en-US" altLang="zh-TW" dirty="0"/>
              <a:t>…</a:t>
            </a:r>
          </a:p>
          <a:p>
            <a:pPr lvl="1">
              <a:lnSpc>
                <a:spcPct val="100000"/>
              </a:lnSpc>
            </a:pPr>
            <a:r>
              <a:rPr lang="zh-TW" altLang="en-US" dirty="0"/>
              <a:t>根據根據搜索的相關性、熱門度和其他因素，呈現最相關和最有用的結果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提供圖片搜索、地圖搜索、新聞搜索、學術搜索等工具，滿足使用者的需求</a:t>
            </a:r>
            <a:endParaRPr lang="en-US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Wikipedia </a:t>
            </a:r>
            <a:r>
              <a:rPr lang="zh-TW" altLang="en-US" dirty="0"/>
              <a:t>維基百科</a:t>
            </a:r>
            <a:endParaRPr lang="en-US" altLang="zh-TW" dirty="0"/>
          </a:p>
          <a:p>
            <a:pPr lvl="1"/>
            <a:r>
              <a:rPr lang="zh-TW" altLang="en-US" dirty="0"/>
              <a:t>以協作方式創建和編輯的免費線上百科全書，</a:t>
            </a:r>
            <a:endParaRPr lang="en-US" altLang="zh-TW" dirty="0"/>
          </a:p>
          <a:p>
            <a:pPr lvl="1"/>
            <a:r>
              <a:rPr lang="zh-TW" altLang="en-US" dirty="0"/>
              <a:t>由社群共同進行，使知識的貢獻開放且多樣化，促進知識分享和共享</a:t>
            </a:r>
            <a:endParaRPr lang="en-US" altLang="zh-TW" dirty="0"/>
          </a:p>
          <a:p>
            <a:pPr lvl="1"/>
            <a:r>
              <a:rPr lang="zh-TW" altLang="en-US" dirty="0"/>
              <a:t>擁有審核和監督機制，以確保文章的準確性、客觀性和可靠性</a:t>
            </a:r>
            <a:endParaRPr lang="en-US" altLang="zh-TW" dirty="0"/>
          </a:p>
          <a:p>
            <a:pPr lvl="1"/>
            <a:r>
              <a:rPr lang="zh-TW" altLang="en-US" dirty="0"/>
              <a:t>包含引用和參考資源，可作為進一步研究和學習的起點。</a:t>
            </a:r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31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41474"/>
            <a:ext cx="1295400" cy="438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372" y="1027875"/>
            <a:ext cx="1725828" cy="10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善用人工智慧工具 </a:t>
            </a:r>
            <a:r>
              <a:rPr lang="en-US" altLang="zh-TW" dirty="0" err="1"/>
              <a:t>ChatGPT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 err="1"/>
              <a:t>ChatGPT</a:t>
            </a:r>
            <a:r>
              <a:rPr lang="zh-TW" altLang="en-US" dirty="0"/>
              <a:t> 是基於 </a:t>
            </a:r>
            <a:r>
              <a:rPr lang="en-US" altLang="zh-TW" b="1" dirty="0">
                <a:solidFill>
                  <a:srgbClr val="FF0000"/>
                </a:solidFill>
              </a:rPr>
              <a:t>GPT</a:t>
            </a:r>
            <a:r>
              <a:rPr lang="zh-TW" altLang="en-US" dirty="0"/>
              <a:t>（</a:t>
            </a:r>
            <a:r>
              <a:rPr lang="en-US" altLang="zh-TW" b="1" u="sng" dirty="0"/>
              <a:t>G</a:t>
            </a:r>
            <a:r>
              <a:rPr lang="en-US" altLang="zh-TW" u="sng" dirty="0"/>
              <a:t>enerative </a:t>
            </a:r>
            <a:r>
              <a:rPr lang="en-US" altLang="zh-TW" b="1" u="sng" dirty="0"/>
              <a:t>P</a:t>
            </a:r>
            <a:r>
              <a:rPr lang="en-US" altLang="zh-TW" u="sng" dirty="0"/>
              <a:t>re-trained </a:t>
            </a:r>
            <a:r>
              <a:rPr lang="en-US" altLang="zh-TW" b="1" u="sng" dirty="0"/>
              <a:t>T</a:t>
            </a:r>
            <a:r>
              <a:rPr lang="en-US" altLang="zh-TW" u="sng" dirty="0"/>
              <a:t>ransformer</a:t>
            </a:r>
            <a:r>
              <a:rPr lang="zh-TW" altLang="en-US" dirty="0"/>
              <a:t>）的自然語言處理模型，由 </a:t>
            </a:r>
            <a:r>
              <a:rPr lang="en-US" altLang="zh-TW" b="1" dirty="0" err="1"/>
              <a:t>OpenAI</a:t>
            </a:r>
            <a:r>
              <a:rPr lang="zh-TW" altLang="en-US" dirty="0"/>
              <a:t> 開發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可生成自然流暢的對話回應和理解用戶的輸入並生成相應的回答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藉由大量的預訓練數據和預設的對話設置，可以應對各種主題，回答問題，提供建議，進行對話和提供資訊等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>
                <a:solidFill>
                  <a:srgbClr val="00B050"/>
                </a:solidFill>
              </a:rPr>
              <a:t>不具備真正的意識、理解和思考能力，僅藉由學習大量文字數據中的統計模式來生成回答，謹慎評估其回答，並加以驗證</a:t>
            </a:r>
            <a:endParaRPr lang="en-US" altLang="zh-TW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zh-TW" altLang="en-US" dirty="0"/>
              <a:t>使用</a:t>
            </a:r>
            <a:r>
              <a:rPr lang="en-US" altLang="zh-TW" dirty="0" err="1"/>
              <a:t>ChatGPT</a:t>
            </a:r>
            <a:r>
              <a:rPr lang="zh-TW" altLang="en-US" dirty="0"/>
              <a:t>時要注意</a:t>
            </a:r>
            <a:r>
              <a:rPr lang="zh-TW" altLang="en-US" u="sng" dirty="0"/>
              <a:t>輸入提示</a:t>
            </a:r>
            <a:r>
              <a:rPr lang="en-US" altLang="zh-TW" u="sng" dirty="0"/>
              <a:t>(prompt)</a:t>
            </a:r>
            <a:r>
              <a:rPr lang="zh-TW" altLang="en-US" dirty="0"/>
              <a:t>引導 </a:t>
            </a:r>
            <a:r>
              <a:rPr lang="en-US" altLang="zh-TW" dirty="0" err="1"/>
              <a:t>ChatGPT</a:t>
            </a:r>
            <a:r>
              <a:rPr lang="zh-TW" altLang="en-US" dirty="0"/>
              <a:t> 生成合適、有意義和相關的回答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02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參考文獻管理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/>
              <a:t>有效地組織、</a:t>
            </a:r>
            <a:r>
              <a:rPr lang="zh-TW" altLang="en-US" u="sng" dirty="0"/>
              <a:t>存儲和管理</a:t>
            </a:r>
            <a:r>
              <a:rPr lang="zh-TW" altLang="en-US" dirty="0"/>
              <a:t>學術研究中</a:t>
            </a:r>
            <a:r>
              <a:rPr lang="zh-TW" altLang="en-US" u="sng" dirty="0"/>
              <a:t>參考文獻</a:t>
            </a:r>
            <a:r>
              <a:rPr lang="zh-TW" altLang="en-US" dirty="0"/>
              <a:t>、文章和其他資料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易於</a:t>
            </a:r>
            <a:r>
              <a:rPr lang="zh-TW" altLang="en-US" u="sng" dirty="0"/>
              <a:t>導入和組織參考文獻</a:t>
            </a:r>
            <a:r>
              <a:rPr lang="zh-TW" altLang="en-US" dirty="0"/>
              <a:t>，包括書籍、期刊文章、報告、網頁，並</a:t>
            </a:r>
            <a:r>
              <a:rPr lang="zh-TW" altLang="en-US" u="sng" dirty="0"/>
              <a:t>自動擷取文章的元數據</a:t>
            </a:r>
            <a:r>
              <a:rPr lang="zh-TW" altLang="en-US" dirty="0"/>
              <a:t>，將其整理成格式化的參考文獻列表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藉由瀏覽器外掛工具或內建的檢索功能，從</a:t>
            </a:r>
            <a:r>
              <a:rPr lang="zh-TW" altLang="en-US" u="sng" dirty="0"/>
              <a:t>網頁或文獻資料庫中蒐集感興趣的文獻</a:t>
            </a:r>
            <a:r>
              <a:rPr lang="zh-TW" altLang="en-US" dirty="0"/>
              <a:t>，並存入個人文件庫，以便日後查閱和引用，支援</a:t>
            </a:r>
            <a:r>
              <a:rPr lang="zh-TW" altLang="en-US" u="sng" dirty="0"/>
              <a:t>自動備份</a:t>
            </a:r>
            <a:r>
              <a:rPr lang="zh-TW" altLang="en-US" dirty="0"/>
              <a:t>，防止資料丟失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支持多種引用風格，如</a:t>
            </a:r>
            <a:r>
              <a:rPr lang="en-US" altLang="zh-TW" dirty="0"/>
              <a:t>APA</a:t>
            </a:r>
            <a:r>
              <a:rPr lang="zh-TW" altLang="en-US" dirty="0"/>
              <a:t>、</a:t>
            </a:r>
            <a:r>
              <a:rPr lang="en-US" altLang="zh-TW" dirty="0"/>
              <a:t>MLA</a:t>
            </a:r>
            <a:r>
              <a:rPr lang="zh-TW" altLang="en-US" dirty="0"/>
              <a:t>、</a:t>
            </a:r>
            <a:r>
              <a:rPr lang="en-US" altLang="zh-TW" dirty="0"/>
              <a:t>Chicago…</a:t>
            </a:r>
            <a:r>
              <a:rPr lang="zh-TW" altLang="en-US" u="sng" dirty="0"/>
              <a:t>生成和格式化引用</a:t>
            </a:r>
            <a:r>
              <a:rPr lang="zh-TW" altLang="en-US" dirty="0"/>
              <a:t>，產生內文引用和參考文獻列表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我的參考文獻管理工具：</a:t>
            </a:r>
            <a:r>
              <a:rPr lang="en-US" altLang="zh-TW" dirty="0" err="1"/>
              <a:t>Zotero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648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提示工程（</a:t>
            </a:r>
            <a:r>
              <a:rPr lang="en-US" altLang="zh-TW" dirty="0"/>
              <a:t>prompt engineering</a:t>
            </a:r>
            <a:r>
              <a:rPr lang="zh-TW" altLang="en-US" dirty="0"/>
              <a:t>）</a:t>
            </a:r>
            <a:r>
              <a:rPr lang="en-US" altLang="zh-TW" dirty="0"/>
              <a:t> </a:t>
            </a:r>
            <a:r>
              <a:rPr lang="zh-TW" altLang="en-US" dirty="0"/>
              <a:t>策略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清晰和明確的問題</a:t>
            </a:r>
            <a:endParaRPr lang="en-US" altLang="zh-TW" dirty="0"/>
          </a:p>
          <a:p>
            <a:r>
              <a:rPr lang="zh-TW" altLang="en-US" dirty="0"/>
              <a:t>提供上下文</a:t>
            </a:r>
            <a:endParaRPr lang="en-US" altLang="zh-TW" dirty="0"/>
          </a:p>
          <a:p>
            <a:r>
              <a:rPr lang="zh-TW" altLang="en-US" dirty="0"/>
              <a:t>控制生成的長度</a:t>
            </a:r>
            <a:endParaRPr lang="en-US" altLang="zh-TW" dirty="0"/>
          </a:p>
          <a:p>
            <a:r>
              <a:rPr lang="zh-TW" altLang="en-US" dirty="0"/>
              <a:t>引導生成風格</a:t>
            </a:r>
            <a:endParaRPr lang="en-US" altLang="zh-TW" dirty="0"/>
          </a:p>
          <a:p>
            <a:r>
              <a:rPr lang="zh-TW" altLang="en-US" dirty="0"/>
              <a:t>反饋和調整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067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建立參考文獻表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9144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970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C0FB730-0DB7-F097-4FA0-CB56A3FDD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圓角矩形 13">
            <a:extLst>
              <a:ext uri="{FF2B5EF4-FFF2-40B4-BE49-F238E27FC236}">
                <a16:creationId xmlns:a16="http://schemas.microsoft.com/office/drawing/2014/main" id="{BDDD14EC-8701-E761-1D1A-C0050145E193}"/>
              </a:ext>
            </a:extLst>
          </p:cNvPr>
          <p:cNvSpPr/>
          <p:nvPr/>
        </p:nvSpPr>
        <p:spPr>
          <a:xfrm>
            <a:off x="5984112" y="370390"/>
            <a:ext cx="636608" cy="5440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EB98EEE9-CCF0-E3DC-CF4C-D1E5EDDA8E20}"/>
              </a:ext>
            </a:extLst>
          </p:cNvPr>
          <p:cNvSpPr/>
          <p:nvPr/>
        </p:nvSpPr>
        <p:spPr>
          <a:xfrm>
            <a:off x="9271322" y="67075"/>
            <a:ext cx="486137" cy="41275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DABEA1C1-F8AB-9A42-9F13-F1A36A89A50D}"/>
              </a:ext>
            </a:extLst>
          </p:cNvPr>
          <p:cNvSpPr/>
          <p:nvPr/>
        </p:nvSpPr>
        <p:spPr>
          <a:xfrm>
            <a:off x="1909823" y="3136739"/>
            <a:ext cx="3958542" cy="295154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261A898B-FF66-62AA-42DA-DB89593B28F3}"/>
              </a:ext>
            </a:extLst>
          </p:cNvPr>
          <p:cNvSpPr/>
          <p:nvPr/>
        </p:nvSpPr>
        <p:spPr>
          <a:xfrm>
            <a:off x="10463514" y="5370653"/>
            <a:ext cx="890286" cy="43983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D534BCA0-CF0B-88D6-5243-3F7AC91FBBB0}"/>
              </a:ext>
            </a:extLst>
          </p:cNvPr>
          <p:cNvCxnSpPr>
            <a:stCxn id="15" idx="2"/>
            <a:endCxn id="14" idx="3"/>
          </p:cNvCxnSpPr>
          <p:nvPr/>
        </p:nvCxnSpPr>
        <p:spPr>
          <a:xfrm rot="5400000">
            <a:off x="7986271" y="-885725"/>
            <a:ext cx="162570" cy="2893671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FC5BEF3-ABFA-6CC8-E4AC-33E1409A13CE}"/>
              </a:ext>
            </a:extLst>
          </p:cNvPr>
          <p:cNvCxnSpPr>
            <a:stCxn id="14" idx="1"/>
          </p:cNvCxnSpPr>
          <p:nvPr/>
        </p:nvCxnSpPr>
        <p:spPr>
          <a:xfrm rot="10800000" flipV="1">
            <a:off x="3831220" y="642395"/>
            <a:ext cx="2152892" cy="249434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02E4C5AC-D04F-440E-1AD7-64D44019A72C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868365" y="4560951"/>
            <a:ext cx="5040292" cy="8097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6453401-66A9-0E69-0F6A-F3D4D5465BD4}"/>
              </a:ext>
            </a:extLst>
          </p:cNvPr>
          <p:cNvSpPr/>
          <p:nvPr/>
        </p:nvSpPr>
        <p:spPr>
          <a:xfrm>
            <a:off x="3252486" y="5092861"/>
            <a:ext cx="2407534" cy="17362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82D28BD-A566-C465-C383-AA3B06EABDD0}"/>
              </a:ext>
            </a:extLst>
          </p:cNvPr>
          <p:cNvSpPr/>
          <p:nvPr/>
        </p:nvSpPr>
        <p:spPr>
          <a:xfrm>
            <a:off x="5127585" y="5463243"/>
            <a:ext cx="497711" cy="18519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3910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DFCB95-4A4D-BC4E-33C7-C431F708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D708D3F-5AFE-FED9-301B-78E71FD6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DD17B-B72C-87A2-B0A8-023A30A7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F36CC8D-76BE-65FA-3B17-88F99946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3" y="195812"/>
            <a:ext cx="6967959" cy="61788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4B82B42-EE06-20D8-4AD0-C96569BE39A6}"/>
              </a:ext>
            </a:extLst>
          </p:cNvPr>
          <p:cNvSpPr/>
          <p:nvPr/>
        </p:nvSpPr>
        <p:spPr>
          <a:xfrm>
            <a:off x="2801077" y="648180"/>
            <a:ext cx="601884" cy="5671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06F9CE-58F9-36BF-CB2A-F686F3A5945C}"/>
              </a:ext>
            </a:extLst>
          </p:cNvPr>
          <p:cNvSpPr/>
          <p:nvPr/>
        </p:nvSpPr>
        <p:spPr>
          <a:xfrm>
            <a:off x="2640960" y="3902594"/>
            <a:ext cx="6271549" cy="24720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5EC21D1-F521-8022-2EB3-A7E12B41308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102019" y="1215340"/>
            <a:ext cx="0" cy="26872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A3DBC5-34BD-2D93-CAE6-CB4AE7849D07}"/>
              </a:ext>
            </a:extLst>
          </p:cNvPr>
          <p:cNvSpPr txBox="1"/>
          <p:nvPr/>
        </p:nvSpPr>
        <p:spPr>
          <a:xfrm>
            <a:off x="1013103" y="432961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產生文獻表</a:t>
            </a:r>
          </a:p>
        </p:txBody>
      </p:sp>
    </p:spTree>
    <p:extLst>
      <p:ext uri="{BB962C8B-B14F-4D97-AF65-F5344CB8AC3E}">
        <p14:creationId xmlns:p14="http://schemas.microsoft.com/office/powerpoint/2010/main" val="4143350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案例展示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zh-TW" altLang="en-US" sz="3200" dirty="0"/>
              <a:t>以巨量資料分析觀點探勘犯罪風 險因子與保護管束再犯之關聯性（法務部保護司委託研究）</a:t>
            </a: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DBCB-99F4-4D76-909B-81EF5448A33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再犯預測知識體系初探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9593" y="1933575"/>
            <a:ext cx="9801410" cy="40481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F1CF3B-2B05-B079-0FBE-F27C9C0C79E9}"/>
              </a:ext>
            </a:extLst>
          </p:cNvPr>
          <p:cNvSpPr txBox="1"/>
          <p:nvPr/>
        </p:nvSpPr>
        <p:spPr>
          <a:xfrm>
            <a:off x="9880600" y="22733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心智圖</a:t>
            </a:r>
          </a:p>
        </p:txBody>
      </p:sp>
    </p:spTree>
    <p:extLst>
      <p:ext uri="{BB962C8B-B14F-4D97-AF65-F5344CB8AC3E}">
        <p14:creationId xmlns:p14="http://schemas.microsoft.com/office/powerpoint/2010/main" val="419467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知識經濟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B9E6-73B6-4EF8-9CCE-1B98872FCBF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95" y="128946"/>
            <a:ext cx="8036012" cy="659252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6484" y="334297"/>
            <a:ext cx="738664" cy="5632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/>
              <a:t>再犯預測研究知識體系進階</a:t>
            </a:r>
          </a:p>
        </p:txBody>
      </p:sp>
    </p:spTree>
    <p:extLst>
      <p:ext uri="{BB962C8B-B14F-4D97-AF65-F5344CB8AC3E}">
        <p14:creationId xmlns:p14="http://schemas.microsoft.com/office/powerpoint/2010/main" val="4079809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B65A1B4-EC3D-11EC-BDDB-7E832347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A5E1-84B5-47BA-9D8F-B96F8531D22A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22422B2-B3D8-07DB-7D68-3CFADB3FF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9C91B5-9D12-900B-8434-EA123AF8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41</a:t>
            </a:fld>
            <a:endParaRPr lang="zh-TW" altLang="en-US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DA64C165-BAAA-B673-2774-3EB2AB46F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4261783"/>
              </p:ext>
            </p:extLst>
          </p:nvPr>
        </p:nvGraphicFramePr>
        <p:xfrm>
          <a:off x="4072795" y="2130026"/>
          <a:ext cx="4114800" cy="292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B46B-C083-7B39-7BD9-12A27365E91A}"/>
              </a:ext>
            </a:extLst>
          </p:cNvPr>
          <p:cNvSpPr txBox="1"/>
          <p:nvPr/>
        </p:nvSpPr>
        <p:spPr>
          <a:xfrm>
            <a:off x="356399" y="825198"/>
            <a:ext cx="5705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蒐集國內外文獻整理再犯風險影響因子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應用大數據技術建立再犯風險本土常模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研發保護管束人再犯風險評估智慧系統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藉由資料庫探勘編制再犯風險因子清單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17ACF3-DCCC-B3BE-C5BA-7F561BCBB71F}"/>
              </a:ext>
            </a:extLst>
          </p:cNvPr>
          <p:cNvSpPr txBox="1"/>
          <p:nvPr/>
        </p:nvSpPr>
        <p:spPr>
          <a:xfrm>
            <a:off x="6130195" y="4604881"/>
            <a:ext cx="61018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蒐集國內外文獻整理再犯風險影響因子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應用大數據技術建立再犯風險本土常模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研發保護管束人再犯風險評估智慧系統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藉由資料庫探勘編制再犯風險因子清單</a:t>
            </a:r>
          </a:p>
        </p:txBody>
      </p:sp>
    </p:spTree>
    <p:extLst>
      <p:ext uri="{BB962C8B-B14F-4D97-AF65-F5344CB8AC3E}">
        <p14:creationId xmlns:p14="http://schemas.microsoft.com/office/powerpoint/2010/main" val="192172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E58250-1221-4888-BBE1-51BFD134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60" y="180806"/>
            <a:ext cx="10515600" cy="1325563"/>
          </a:xfrm>
        </p:spPr>
        <p:txBody>
          <a:bodyPr/>
          <a:lstStyle/>
          <a:p>
            <a:r>
              <a:rPr lang="zh-TW" altLang="en-US" dirty="0"/>
              <a:t>跨領域研究合作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D23C2BE4-A296-429A-AB3A-DDA5E3D229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90467" y="1119187"/>
          <a:ext cx="11515725" cy="523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268C1E-596E-4E36-9E05-172B2881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BC054E-74EF-4F3F-8867-B080178B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4E2486-03AC-43B0-A1BE-15F2169E0994}"/>
              </a:ext>
            </a:extLst>
          </p:cNvPr>
          <p:cNvSpPr txBox="1"/>
          <p:nvPr/>
        </p:nvSpPr>
        <p:spPr>
          <a:xfrm>
            <a:off x="431179" y="1983085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蒐集國內外再犯風險評估量表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先進國家再犯風險評估輔助系統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探討再犯風險影響因子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65E372-BC1D-4346-BAA6-FDF6F53C4E40}"/>
              </a:ext>
            </a:extLst>
          </p:cNvPr>
          <p:cNvSpPr txBox="1"/>
          <p:nvPr/>
        </p:nvSpPr>
        <p:spPr>
          <a:xfrm>
            <a:off x="565760" y="4538484"/>
            <a:ext cx="3150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探討巨量資料探勘技術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建立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評估驗證再犯風險評估模型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提供再犯風險評估系統模組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C3306A-9740-4934-9D75-71EEDCBF3422}"/>
              </a:ext>
            </a:extLst>
          </p:cNvPr>
          <p:cNvSpPr txBox="1"/>
          <p:nvPr/>
        </p:nvSpPr>
        <p:spPr>
          <a:xfrm>
            <a:off x="7511081" y="567988"/>
            <a:ext cx="3842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保護管束個案訪談管理作業數位化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跨域串聯資料庫整合異質性資料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整合人工智慧再犯風險評估模型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提供再犯風險評估地理資訊服務</a:t>
            </a:r>
            <a:endParaRPr lang="en-US" altLang="zh-TW" b="1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導入智慧語音辨識輸入功能</a:t>
            </a:r>
          </a:p>
        </p:txBody>
      </p:sp>
    </p:spTree>
    <p:extLst>
      <p:ext uri="{BB962C8B-B14F-4D97-AF65-F5344CB8AC3E}">
        <p14:creationId xmlns:p14="http://schemas.microsoft.com/office/powerpoint/2010/main" val="9139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作業情境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7D40-0B5B-4672-A152-61703B707950}" type="slidenum">
              <a:rPr lang="zh-TW" altLang="en-US" smtClean="0"/>
              <a:t>43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/>
        </p:nvGraphicFramePr>
        <p:xfrm>
          <a:off x="1338146" y="1570599"/>
          <a:ext cx="7434538" cy="456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https://sg-media.apjonlinecdn.com/wysiwyg/buying-desktop/what_is_aio/premium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28" y="4989410"/>
            <a:ext cx="1654706" cy="11031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6125845" y="5323187"/>
            <a:ext cx="404034" cy="435585"/>
            <a:chOff x="5314156" y="2450967"/>
            <a:chExt cx="441721" cy="516731"/>
          </a:xfrm>
          <a:solidFill>
            <a:srgbClr val="00B0F0"/>
          </a:solidFill>
        </p:grpSpPr>
        <p:sp>
          <p:nvSpPr>
            <p:cNvPr id="9" name="向右箭號 8"/>
            <p:cNvSpPr/>
            <p:nvPr/>
          </p:nvSpPr>
          <p:spPr>
            <a:xfrm rot="10800000">
              <a:off x="5314156" y="2450967"/>
              <a:ext cx="441721" cy="516731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向右箭號 4"/>
            <p:cNvSpPr txBox="1"/>
            <p:nvPr/>
          </p:nvSpPr>
          <p:spPr>
            <a:xfrm rot="21600000">
              <a:off x="5446672" y="2554313"/>
              <a:ext cx="309205" cy="31003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 baseline="0">
                <a:latin typeface="Calibri" panose="020F0502020204030204" pitchFamily="34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流程圖: 磁碟 10"/>
          <p:cNvSpPr/>
          <p:nvPr/>
        </p:nvSpPr>
        <p:spPr>
          <a:xfrm>
            <a:off x="9163170" y="1390374"/>
            <a:ext cx="1414252" cy="122490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8590200" y="1792338"/>
            <a:ext cx="364968" cy="434454"/>
          </a:xfrm>
          <a:prstGeom prst="rightArrow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224466" y="1792338"/>
            <a:ext cx="1353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模型資料集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訓練集</a:t>
            </a:r>
            <a:endParaRPr lang="en-US" altLang="zh-TW" sz="16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0350" indent="-2603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測試集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292508" y="4535784"/>
            <a:ext cx="195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Random Forest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54196" y="6128441"/>
            <a:ext cx="196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產生再犯風險值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734351" y="6123176"/>
            <a:ext cx="187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輸入新評估個案</a:t>
            </a:r>
            <a:endParaRPr lang="en-US" altLang="zh-TW" b="1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</p:spTree>
    <p:extLst>
      <p:ext uri="{BB962C8B-B14F-4D97-AF65-F5344CB8AC3E}">
        <p14:creationId xmlns:p14="http://schemas.microsoft.com/office/powerpoint/2010/main" val="2866998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18496-5474-0417-7E2D-5F96450A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資料工程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DDF235E-2CB9-C765-AE38-44536DB8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DA4-B388-4E79-9941-D76191DD642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CE320DD-8137-625B-1CC3-B68BCBF1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160190-E32A-AB26-D8D2-F900759D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44</a:t>
            </a:fld>
            <a:endParaRPr lang="zh-TW" altLang="en-US"/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CCE8C490-53C3-FF9B-5A6A-361EB8042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575386"/>
              </p:ext>
            </p:extLst>
          </p:nvPr>
        </p:nvGraphicFramePr>
        <p:xfrm>
          <a:off x="32258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268391B5-9BA6-4729-C96A-E0A6F5D41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638598"/>
              </p:ext>
            </p:extLst>
          </p:nvPr>
        </p:nvGraphicFramePr>
        <p:xfrm>
          <a:off x="-1155700" y="1578505"/>
          <a:ext cx="5930900" cy="422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07393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6E9C2-94D9-44F8-B1E6-5F90490C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90" y="126195"/>
            <a:ext cx="10515600" cy="1325563"/>
          </a:xfrm>
        </p:spPr>
        <p:txBody>
          <a:bodyPr/>
          <a:lstStyle/>
          <a:p>
            <a:r>
              <a:rPr lang="zh-TW" altLang="en-US" dirty="0"/>
              <a:t>選取資料屬性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5C2559AB-07E2-4318-897B-2B3AF52EC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535729"/>
              </p:ext>
            </p:extLst>
          </p:nvPr>
        </p:nvGraphicFramePr>
        <p:xfrm>
          <a:off x="1418960" y="1565000"/>
          <a:ext cx="9514630" cy="468843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91878">
                  <a:extLst>
                    <a:ext uri="{9D8B030D-6E8A-4147-A177-3AD203B41FA5}">
                      <a16:colId xmlns:a16="http://schemas.microsoft.com/office/drawing/2014/main" val="114475775"/>
                    </a:ext>
                  </a:extLst>
                </a:gridCol>
                <a:gridCol w="2060220">
                  <a:extLst>
                    <a:ext uri="{9D8B030D-6E8A-4147-A177-3AD203B41FA5}">
                      <a16:colId xmlns:a16="http://schemas.microsoft.com/office/drawing/2014/main" val="395033564"/>
                    </a:ext>
                  </a:extLst>
                </a:gridCol>
                <a:gridCol w="1529759">
                  <a:extLst>
                    <a:ext uri="{9D8B030D-6E8A-4147-A177-3AD203B41FA5}">
                      <a16:colId xmlns:a16="http://schemas.microsoft.com/office/drawing/2014/main" val="3395193382"/>
                    </a:ext>
                  </a:extLst>
                </a:gridCol>
                <a:gridCol w="1055389">
                  <a:extLst>
                    <a:ext uri="{9D8B030D-6E8A-4147-A177-3AD203B41FA5}">
                      <a16:colId xmlns:a16="http://schemas.microsoft.com/office/drawing/2014/main" val="2935527290"/>
                    </a:ext>
                  </a:extLst>
                </a:gridCol>
                <a:gridCol w="2449387">
                  <a:extLst>
                    <a:ext uri="{9D8B030D-6E8A-4147-A177-3AD203B41FA5}">
                      <a16:colId xmlns:a16="http://schemas.microsoft.com/office/drawing/2014/main" val="130437735"/>
                    </a:ext>
                  </a:extLst>
                </a:gridCol>
                <a:gridCol w="1627997">
                  <a:extLst>
                    <a:ext uri="{9D8B030D-6E8A-4147-A177-3AD203B41FA5}">
                      <a16:colId xmlns:a16="http://schemas.microsoft.com/office/drawing/2014/main" val="429445936"/>
                    </a:ext>
                  </a:extLst>
                </a:gridCol>
              </a:tblGrid>
              <a:tr h="383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4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資料來源</a:t>
                      </a:r>
                      <a:endParaRPr lang="zh-TW" sz="2400" b="1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25965239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性別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犯次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714821599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教育</a:t>
                      </a:r>
                      <a:endParaRPr lang="zh-TW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首犯年齡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7274142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1200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健康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11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173852136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5980031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月平均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採尿次數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925926553"/>
                  </a:ext>
                </a:extLst>
              </a:tr>
              <a:tr h="4157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實際保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護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管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束</a:t>
                      </a: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長度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案管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14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996883985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違規次數</a:t>
                      </a:r>
                      <a:endParaRPr lang="zh-TW" sz="2000" b="1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15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過去第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年前科次數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刑案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計算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665802930"/>
                  </a:ext>
                </a:extLst>
              </a:tr>
              <a:tr h="363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獎勵次數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獄政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621915179"/>
                  </a:ext>
                </a:extLst>
              </a:tr>
              <a:tr h="63418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個案在「保護管束期間」或「保護管束期滿後</a:t>
                      </a:r>
                      <a:r>
                        <a:rPr lang="en-US" altLang="zh-TW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年內」犯「同罪」</a:t>
                      </a:r>
                      <a:endParaRPr lang="zh-TW" altLang="en-US" sz="2000" b="1" baseline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021396165"/>
                  </a:ext>
                </a:extLst>
              </a:tr>
              <a:tr h="36363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再犯分類</a:t>
                      </a:r>
                      <a:r>
                        <a:rPr lang="en-US" altLang="zh-TW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b="1" baseline="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2000" b="1" baseline="0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9525" marB="0"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000" b="1" baseline="0" dirty="0"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個案在「保護管束期間」曾啟動「同罪」或「異罪」偵查</a:t>
                      </a:r>
                      <a:endParaRPr lang="zh-TW" sz="2000" b="1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97033144"/>
                  </a:ext>
                </a:extLst>
              </a:tr>
            </a:tbl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B07F712-A3E9-0731-8B7E-51D1D11E1A55}"/>
              </a:ext>
            </a:extLst>
          </p:cNvPr>
          <p:cNvSpPr txBox="1"/>
          <p:nvPr/>
        </p:nvSpPr>
        <p:spPr>
          <a:xfrm>
            <a:off x="4851400" y="435033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0000FF"/>
                </a:solidFill>
                <a:latin typeface="Wawati SC" pitchFamily="82" charset="-122"/>
                <a:ea typeface="Wawati SC" pitchFamily="82" charset="-122"/>
              </a:rPr>
              <a:t>依據觀護人面談獲取經驗並參照國外文獻</a:t>
            </a:r>
            <a:endParaRPr kumimoji="1" lang="en-US" altLang="zh-TW" sz="2000" dirty="0">
              <a:solidFill>
                <a:srgbClr val="0000FF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kumimoji="1" lang="zh-TW" altLang="en-US" sz="2000" dirty="0">
                <a:solidFill>
                  <a:srgbClr val="0000FF"/>
                </a:solidFill>
                <a:latin typeface="Wawati SC" pitchFamily="82" charset="-122"/>
                <a:ea typeface="Wawati SC" pitchFamily="82" charset="-122"/>
              </a:rPr>
              <a:t>挑選影響因子作為預測評估決策參數</a:t>
            </a:r>
          </a:p>
        </p:txBody>
      </p:sp>
    </p:spTree>
    <p:extLst>
      <p:ext uri="{BB962C8B-B14F-4D97-AF65-F5344CB8AC3E}">
        <p14:creationId xmlns:p14="http://schemas.microsoft.com/office/powerpoint/2010/main" val="656317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1BF3140-AEC5-4AA7-8184-0ABC55A3C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262" y="353550"/>
            <a:ext cx="7127310" cy="616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C609ACA-B112-4F81-AA5B-47543A72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隨機森林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B8CB903-1572-36E2-11F6-6C1CDEBFD5D1}"/>
              </a:ext>
            </a:extLst>
          </p:cNvPr>
          <p:cNvSpPr txBox="1"/>
          <p:nvPr/>
        </p:nvSpPr>
        <p:spPr>
          <a:xfrm>
            <a:off x="318808" y="2146300"/>
            <a:ext cx="45198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機器學習模型運用歷史資料篩選出來的影響因子表產生預測模型（經驗法則）</a:t>
            </a:r>
            <a:endParaRPr kumimoji="1" lang="en-US" altLang="zh-TW" sz="20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模型幫助觀護人評估受保護管束人的再犯機率，根據結果給予適當的處遇措施</a:t>
            </a:r>
            <a:endParaRPr kumimoji="1" lang="en-US" altLang="zh-TW" sz="20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隨機森林是一種機器學習演算法用來產生模型，模型極為知識一環</a:t>
            </a:r>
            <a:endParaRPr kumimoji="1" lang="en-US" altLang="zh-TW" sz="20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機器學習模型為智慧型決策支援系統的核心</a:t>
            </a:r>
            <a:endParaRPr kumimoji="1" lang="en-US" altLang="zh-TW" sz="2000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86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 forest</a:t>
            </a:r>
            <a:r>
              <a:rPr lang="zh-TW" altLang="en-US" dirty="0"/>
              <a:t>效能比較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EA5E3-4239-4804-B7B9-850C54ED6FBF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0" y="2229749"/>
            <a:ext cx="6571019" cy="27321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41" y="2379183"/>
            <a:ext cx="3681136" cy="24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知識轉換支援再犯風險評估</a:t>
            </a:r>
          </a:p>
        </p:txBody>
      </p:sp>
      <p:pic>
        <p:nvPicPr>
          <p:cNvPr id="1026" name="Picture 2" descr="Top 12 Open Source Database Software for Your Next Projec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136" y="3804380"/>
            <a:ext cx="1098596" cy="109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57677775"/>
              </p:ext>
            </p:extLst>
          </p:nvPr>
        </p:nvGraphicFramePr>
        <p:xfrm>
          <a:off x="551916" y="2843475"/>
          <a:ext cx="3804518" cy="302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File:Documents icon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07" y="3804380"/>
            <a:ext cx="1108150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Mining Learning Resources. 資料處理| by Chien-Wen Huang | Avalanche  Computing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80" y="3804380"/>
            <a:ext cx="1267772" cy="13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Justice: AI Predicts Outcomes of Human Rights Trials - WSJ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27" y="3937102"/>
            <a:ext cx="1561585" cy="10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3370162" y="4230328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4962933" y="4230327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6526290" y="4230326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8160952" y="4230326"/>
            <a:ext cx="348656" cy="45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850194" y="2454973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RNR</a:t>
            </a:r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模型理論</a:t>
            </a:r>
          </a:p>
        </p:txBody>
      </p:sp>
      <p:sp>
        <p:nvSpPr>
          <p:cNvPr id="15" name="矩形 14"/>
          <p:cNvSpPr/>
          <p:nvPr/>
        </p:nvSpPr>
        <p:spPr>
          <a:xfrm>
            <a:off x="1709932" y="598701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觀護人作業系統</a:t>
            </a:r>
          </a:p>
        </p:txBody>
      </p:sp>
      <p:sp>
        <p:nvSpPr>
          <p:cNvPr id="16" name="矩形 15"/>
          <p:cNvSpPr/>
          <p:nvPr/>
        </p:nvSpPr>
        <p:spPr>
          <a:xfrm>
            <a:off x="3770175" y="52099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資料整合</a:t>
            </a:r>
          </a:p>
        </p:txBody>
      </p:sp>
      <p:sp>
        <p:nvSpPr>
          <p:cNvPr id="17" name="矩形 16"/>
          <p:cNvSpPr/>
          <p:nvPr/>
        </p:nvSpPr>
        <p:spPr>
          <a:xfrm>
            <a:off x="5399907" y="52099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latin typeface="Calibri" panose="020F0502020204030204" pitchFamily="34" charset="0"/>
                <a:ea typeface="微軟正黑體" panose="020B0604030504040204" pitchFamily="34" charset="-120"/>
              </a:rPr>
              <a:t>資料驅動</a:t>
            </a:r>
            <a:endParaRPr lang="zh-TW" altLang="en-US" b="1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73068" y="52099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監督學習</a:t>
            </a:r>
          </a:p>
        </p:txBody>
      </p:sp>
      <p:sp>
        <p:nvSpPr>
          <p:cNvPr id="20" name="矩形 19"/>
          <p:cNvSpPr/>
          <p:nvPr/>
        </p:nvSpPr>
        <p:spPr>
          <a:xfrm>
            <a:off x="8824720" y="52099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Calibri" panose="020F0502020204030204" pitchFamily="34" charset="0"/>
                <a:ea typeface="微軟正黑體" panose="020B0604030504040204" pitchFamily="34" charset="-120"/>
              </a:rPr>
              <a:t>智慧決策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23D-0FEA-4030-A228-253AEFA43298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2023/3/27 </a:t>
            </a:r>
            <a:r>
              <a:rPr lang="zh-TW" altLang="en-US"/>
              <a:t>＠中央警察大學</a:t>
            </a:r>
          </a:p>
        </p:txBody>
      </p:sp>
      <p:pic>
        <p:nvPicPr>
          <p:cNvPr id="8" name="內容版面配置區 5">
            <a:extLst>
              <a:ext uri="{FF2B5EF4-FFF2-40B4-BE49-F238E27FC236}">
                <a16:creationId xmlns:a16="http://schemas.microsoft.com/office/drawing/2014/main" id="{A1AFD594-E747-CDAA-6630-1738A23AB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7903" y="1475336"/>
            <a:ext cx="1948672" cy="1694678"/>
          </a:xfrm>
          <a:prstGeom prst="rect">
            <a:avLst/>
          </a:prstGeom>
        </p:spPr>
      </p:pic>
      <p:sp>
        <p:nvSpPr>
          <p:cNvPr id="9" name="向下箭號 8">
            <a:extLst>
              <a:ext uri="{FF2B5EF4-FFF2-40B4-BE49-F238E27FC236}">
                <a16:creationId xmlns:a16="http://schemas.microsoft.com/office/drawing/2014/main" id="{6F80209B-90EB-61B9-3A52-E286C03F2CC1}"/>
              </a:ext>
            </a:extLst>
          </p:cNvPr>
          <p:cNvSpPr/>
          <p:nvPr/>
        </p:nvSpPr>
        <p:spPr>
          <a:xfrm>
            <a:off x="7244847" y="3335343"/>
            <a:ext cx="474784" cy="3753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圖說文字 9">
            <a:extLst>
              <a:ext uri="{FF2B5EF4-FFF2-40B4-BE49-F238E27FC236}">
                <a16:creationId xmlns:a16="http://schemas.microsoft.com/office/drawing/2014/main" id="{7686463F-354C-C73A-4007-D3064F9E5E8B}"/>
              </a:ext>
            </a:extLst>
          </p:cNvPr>
          <p:cNvSpPr/>
          <p:nvPr/>
        </p:nvSpPr>
        <p:spPr>
          <a:xfrm>
            <a:off x="9205444" y="1925549"/>
            <a:ext cx="2643153" cy="1549633"/>
          </a:xfrm>
          <a:prstGeom prst="wedgeRoundRectCallout">
            <a:avLst>
              <a:gd name="adj1" fmla="val -44808"/>
              <a:gd name="adj2" fmla="val 75987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rgbClr val="0000FF"/>
                </a:solidFill>
                <a:latin typeface="Wawati SC" pitchFamily="82" charset="-122"/>
                <a:ea typeface="Wawati SC" pitchFamily="82" charset="-122"/>
              </a:rPr>
              <a:t>當新的保護管束個案進入觀護人案管系統，可經由再犯預測評估個案的再犯機率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3288068-EC4F-809B-FB0B-FDC0ABC681F1}"/>
              </a:ext>
            </a:extLst>
          </p:cNvPr>
          <p:cNvSpPr txBox="1"/>
          <p:nvPr/>
        </p:nvSpPr>
        <p:spPr>
          <a:xfrm>
            <a:off x="5118629" y="15926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FF"/>
                </a:solidFill>
                <a:latin typeface="Wawati SC" pitchFamily="82" charset="-122"/>
                <a:ea typeface="Wawati SC" pitchFamily="82" charset="-122"/>
              </a:rPr>
              <a:t>新案例輸入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B43BC18-CB08-79EF-EB7F-DE2076FAFACE}"/>
              </a:ext>
            </a:extLst>
          </p:cNvPr>
          <p:cNvSpPr txBox="1"/>
          <p:nvPr/>
        </p:nvSpPr>
        <p:spPr>
          <a:xfrm>
            <a:off x="4689788" y="319230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根據歷史資料轉換經驗</a:t>
            </a:r>
            <a:endParaRPr kumimoji="1" lang="en-US" altLang="zh-TW" dirty="0">
              <a:solidFill>
                <a:srgbClr val="FF0000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kumimoji="1" lang="zh-TW" altLang="en-US" dirty="0">
                <a:solidFill>
                  <a:srgbClr val="FF0000"/>
                </a:solidFill>
                <a:latin typeface="Wawati SC" pitchFamily="82" charset="-122"/>
                <a:ea typeface="Wawati SC" pitchFamily="82" charset="-122"/>
              </a:rPr>
              <a:t>建構人工智慧預測模型</a:t>
            </a:r>
          </a:p>
        </p:txBody>
      </p:sp>
    </p:spTree>
    <p:extLst>
      <p:ext uri="{BB962C8B-B14F-4D97-AF65-F5344CB8AC3E}">
        <p14:creationId xmlns:p14="http://schemas.microsoft.com/office/powerpoint/2010/main" val="1139739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結語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8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知識經濟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4F886-9359-480C-B514-2A276326249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2181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8594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課程回顧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知識成為新型的經濟型態</a:t>
            </a:r>
            <a:endParaRPr lang="en-US" altLang="zh-TW" dirty="0"/>
          </a:p>
          <a:p>
            <a:r>
              <a:rPr lang="zh-TW" altLang="en-US" dirty="0"/>
              <a:t>知識的內含與類別</a:t>
            </a:r>
            <a:endParaRPr lang="en-US" altLang="zh-TW" dirty="0"/>
          </a:p>
          <a:p>
            <a:r>
              <a:rPr lang="zh-TW" altLang="en-US" dirty="0"/>
              <a:t>知識支持組織決策支援</a:t>
            </a:r>
            <a:endParaRPr lang="en-US" altLang="zh-TW" dirty="0"/>
          </a:p>
          <a:p>
            <a:r>
              <a:rPr lang="zh-TW" altLang="en-US" dirty="0"/>
              <a:t>建立個人知識網絡</a:t>
            </a:r>
            <a:endParaRPr lang="en-US" altLang="zh-TW" dirty="0"/>
          </a:p>
          <a:p>
            <a:r>
              <a:rPr lang="zh-TW" altLang="en-US" dirty="0"/>
              <a:t>個人知識工具運用</a:t>
            </a:r>
            <a:endParaRPr lang="en-US" altLang="zh-TW" dirty="0"/>
          </a:p>
          <a:p>
            <a:r>
              <a:rPr lang="zh-TW" altLang="en-US" dirty="0"/>
              <a:t>再犯預測案例展示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39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Q/A</a:t>
            </a:r>
            <a:endParaRPr lang="zh-TW" alt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08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4FE-799F-44E3-8C02-E7DD7465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76DFB2-FCBF-4AD8-9B84-B3CBBE62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308"/>
            <a:ext cx="10820400" cy="478704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正確使用卡片盒筆記法（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Zettelkasten</a:t>
            </a:r>
            <a:r>
              <a:rPr lang="zh-TW" altLang="e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的六個關鍵步驟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閱讀前哨站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www.facebook.com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ReadingOutpost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Library N. T. U. 2020.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如何使用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Zotero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收集書目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 –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國立臺灣大學圖書館參考服務部落格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Yiu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Tony. 2021. 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張榮發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2014.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知識經濟時代下知識管理與知識創造理論初探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政治大學公共行政學報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5:66–88.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朱騏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2022. “【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Obsidian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使用教學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基礎篇 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01—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認識預設介面與基礎功能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李誠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2007.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什麼是知識經濟？了解它才能發展它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國家政策研究基金會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Retrieved July 10, 2023 (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https://www.npf.org.tw/1/481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謝明瑞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2007. “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知識經濟與競爭力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國家政策研究基金會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Retrieved July 10, 2023 (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https://www.npf.org.tw/1/3300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陳方隅 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 Fang-Yu. 2022. “Zotero</a:t>
            </a:r>
            <a:r>
              <a:rPr lang="zh-TW" alt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書目管理 入門介紹</a:t>
            </a:r>
            <a:r>
              <a:rPr lang="en-US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I Use 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Zettelkasten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Obsidian to Keep My Notes Organized | 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HackerNoon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a Mind Map?” </a:t>
            </a:r>
            <a:r>
              <a:rPr lang="en" altLang="zh-TW" sz="16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MindMapping.Com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Retrieved July 15, 2023 (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https://www.MindMapping.com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Bansal, Sumeet. 2021. “Knowledge Representation In Artificial Intelligence? Know More.”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Blogs &amp; Updates on Data Science, Business Analytics, AI Machine Learning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Retrieved July 11, 2023 (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https://www.analytixlabs.co.in/blog/what-is-knowledge-representation-in-artificial-intelligence/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Tianqi, and Carlos 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Guestrin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2016. “</a:t>
            </a:r>
            <a:r>
              <a:rPr lang="en" altLang="zh-TW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Scalable Tree Boosting System.” Pp. 785–94 in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22nd ACM SIGKDD International Conference on Knowledge Discovery and Data Mining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Random Forest., </a:t>
            </a:r>
            <a:r>
              <a:rPr lang="en" altLang="zh-TW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r>
              <a:rPr lang="en" altLang="zh-TW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Retrieved July 15, 2023 </a:t>
            </a:r>
          </a:p>
          <a:p>
            <a:pPr>
              <a:lnSpc>
                <a:spcPct val="110000"/>
              </a:lnSpc>
            </a:pPr>
            <a:endParaRPr lang="en" altLang="zh-TW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2FB8-0439-4959-A74B-BDEB416537DB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49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知識經濟的指標</a:t>
            </a:r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541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D1F9-4768-4D33-BD82-9D73C148B433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8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智慧局公布</a:t>
            </a:r>
            <a:r>
              <a:rPr lang="en-US" altLang="zh-TW" b="1" dirty="0"/>
              <a:t>111</a:t>
            </a:r>
            <a:r>
              <a:rPr lang="zh-TW" altLang="en-US" b="1" dirty="0"/>
              <a:t>年專利百大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638" y="1686564"/>
            <a:ext cx="7529749" cy="4669785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597A-9432-405B-A993-D5FE5EBD05D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52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知識基本概念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2381-7C1B-4DE4-B657-4EB8BE5BB8A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93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知識的基本概念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存在於人們腦中的「</a:t>
            </a:r>
            <a:r>
              <a:rPr lang="zh-TW" altLang="en-US" u="sng" dirty="0"/>
              <a:t>決策與判斷準則</a:t>
            </a:r>
            <a:r>
              <a:rPr lang="zh-TW" altLang="en-US" dirty="0"/>
              <a:t>」</a:t>
            </a:r>
            <a:r>
              <a:rPr lang="zh-TW" altLang="en-US" b="1" dirty="0">
                <a:solidFill>
                  <a:srgbClr val="FF0000"/>
                </a:solidFill>
              </a:rPr>
              <a:t>解決</a:t>
            </a:r>
            <a:r>
              <a:rPr lang="zh-TW" altLang="en-US" dirty="0"/>
              <a:t>日常生活中面臨的</a:t>
            </a:r>
            <a:r>
              <a:rPr lang="zh-TW" altLang="en-US" b="1" dirty="0">
                <a:solidFill>
                  <a:srgbClr val="FF0000"/>
                </a:solidFill>
              </a:rPr>
              <a:t>問題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知識存在的形式</a:t>
            </a:r>
            <a:endParaRPr lang="en-US" altLang="zh-TW" dirty="0"/>
          </a:p>
          <a:p>
            <a:pPr lvl="1"/>
            <a:r>
              <a:rPr lang="zh-TW" altLang="en-US" dirty="0"/>
              <a:t>具體的事實</a:t>
            </a:r>
            <a:endParaRPr lang="en-US" altLang="zh-TW" dirty="0"/>
          </a:p>
          <a:p>
            <a:pPr lvl="2"/>
            <a:r>
              <a:rPr lang="zh-TW" altLang="en-US" dirty="0"/>
              <a:t>事實指可獨立驗證且穩定的真理</a:t>
            </a:r>
            <a:endParaRPr lang="en-US" altLang="zh-TW" dirty="0"/>
          </a:p>
          <a:p>
            <a:pPr lvl="1"/>
            <a:r>
              <a:rPr lang="zh-TW" altLang="en-US" dirty="0"/>
              <a:t>意識、識別力、智慧、法則、認知、經驗、技術、學習能力</a:t>
            </a:r>
            <a:endParaRPr lang="en-US" altLang="zh-TW" dirty="0"/>
          </a:p>
          <a:p>
            <a:pPr lvl="2"/>
            <a:r>
              <a:rPr lang="zh-TW" altLang="en-US" b="1" dirty="0">
                <a:solidFill>
                  <a:srgbClr val="0000FF"/>
                </a:solidFill>
              </a:rPr>
              <a:t>模式</a:t>
            </a:r>
            <a:r>
              <a:rPr lang="zh-TW" altLang="en-US" dirty="0"/>
              <a:t>能清楚第表達出</a:t>
            </a:r>
            <a:r>
              <a:rPr lang="zh-TW" altLang="en-US" u="sng" dirty="0"/>
              <a:t>事時間因果關係或數學方程式</a:t>
            </a:r>
            <a:endParaRPr lang="en-US" altLang="zh-TW" u="sng" dirty="0"/>
          </a:p>
          <a:p>
            <a:pPr lvl="2"/>
            <a:r>
              <a:rPr lang="zh-TW" altLang="en-US" b="1" dirty="0">
                <a:solidFill>
                  <a:srgbClr val="0000FF"/>
                </a:solidFill>
              </a:rPr>
              <a:t>基模</a:t>
            </a:r>
            <a:r>
              <a:rPr lang="zh-TW" altLang="en-US" dirty="0"/>
              <a:t>為</a:t>
            </a:r>
            <a:r>
              <a:rPr lang="zh-TW" altLang="en-US" u="sng" dirty="0"/>
              <a:t>導引思考的心裡模式</a:t>
            </a:r>
            <a:endParaRPr lang="en-US" altLang="zh-TW" u="sng" dirty="0"/>
          </a:p>
          <a:p>
            <a:pPr lvl="2"/>
            <a:r>
              <a:rPr lang="zh-TW" altLang="en-US" b="1" dirty="0">
                <a:solidFill>
                  <a:srgbClr val="0000FF"/>
                </a:solidFill>
              </a:rPr>
              <a:t>直覺</a:t>
            </a:r>
            <a:r>
              <a:rPr lang="zh-TW" altLang="en-US" dirty="0"/>
              <a:t>指以現有的理論或資料不能完全預測的</a:t>
            </a:r>
            <a:r>
              <a:rPr lang="zh-TW" altLang="en-US" u="sng" dirty="0"/>
              <a:t>現象</a:t>
            </a:r>
            <a:r>
              <a:rPr lang="zh-TW" altLang="en-US" dirty="0"/>
              <a:t>、</a:t>
            </a:r>
            <a:r>
              <a:rPr lang="zh-TW" altLang="en-US" u="sng" dirty="0"/>
              <a:t>關係</a:t>
            </a:r>
            <a:r>
              <a:rPr lang="zh-TW" altLang="en-US" dirty="0"/>
              <a:t>、或</a:t>
            </a:r>
            <a:r>
              <a:rPr lang="zh-TW" altLang="en-US" u="sng" dirty="0"/>
              <a:t>未來事件的臆測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0574-D26E-4D41-850C-5DF9B978C6A1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＠警察大學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CC601-DA7B-4E9D-A0A6-06F04C1D4F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1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3604</Words>
  <Application>Microsoft Macintosh PowerPoint</Application>
  <PresentationFormat>寬螢幕</PresentationFormat>
  <Paragraphs>585</Paragraphs>
  <Slides>52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2" baseType="lpstr">
      <vt:lpstr>微軟正黑體</vt:lpstr>
      <vt:lpstr>微軟正黑體</vt:lpstr>
      <vt:lpstr>標楷體</vt:lpstr>
      <vt:lpstr>Wawati SC</vt:lpstr>
      <vt:lpstr>XINGKAI SC LIGHT</vt:lpstr>
      <vt:lpstr>Arial</vt:lpstr>
      <vt:lpstr>Calibri</vt:lpstr>
      <vt:lpstr>Times New Roman</vt:lpstr>
      <vt:lpstr>Wingdings</vt:lpstr>
      <vt:lpstr>Office 佈景主題</vt:lpstr>
      <vt:lpstr>知識管理</vt:lpstr>
      <vt:lpstr>前言</vt:lpstr>
      <vt:lpstr>PowerPoint 簡報</vt:lpstr>
      <vt:lpstr>知識經濟</vt:lpstr>
      <vt:lpstr>知識經濟</vt:lpstr>
      <vt:lpstr>知識經濟的指標</vt:lpstr>
      <vt:lpstr>智慧局公布111年專利百大</vt:lpstr>
      <vt:lpstr>知識基本概念</vt:lpstr>
      <vt:lpstr>知識的基本概念</vt:lpstr>
      <vt:lpstr>知識的產生</vt:lpstr>
      <vt:lpstr>知識分類</vt:lpstr>
      <vt:lpstr>知識表達與推理</vt:lpstr>
      <vt:lpstr>組織/知識管理</vt:lpstr>
      <vt:lpstr>知識管理的五大面向</vt:lpstr>
      <vt:lpstr>組織知識價值鏈</vt:lpstr>
      <vt:lpstr>知識與決策支援的關係</vt:lpstr>
      <vt:lpstr>知識管理系統架構</vt:lpstr>
      <vt:lpstr>資料資訊知識智慧 (DIKW)</vt:lpstr>
      <vt:lpstr>資料探勘 Data Mining</vt:lpstr>
      <vt:lpstr>監督式學習(Supervised Learning)</vt:lpstr>
      <vt:lpstr>個人/知識管理</vt:lpstr>
      <vt:lpstr>ZettleKasten卡片盒筆記法</vt:lpstr>
      <vt:lpstr>ZettleKasten卡片盒筆記法實踐步驟</vt:lpstr>
      <vt:lpstr>撰寫筆記</vt:lpstr>
      <vt:lpstr>筆記連結</vt:lpstr>
      <vt:lpstr>數位連結</vt:lpstr>
      <vt:lpstr>數位知識工具</vt:lpstr>
      <vt:lpstr>心智圖(Mind Map)</vt:lpstr>
      <vt:lpstr>心智圖與知識管理</vt:lpstr>
      <vt:lpstr>筆記數位工具</vt:lpstr>
      <vt:lpstr>知識網路資源</vt:lpstr>
      <vt:lpstr>善用人工智慧工具 ChatGPT</vt:lpstr>
      <vt:lpstr>參考文獻管理</vt:lpstr>
      <vt:lpstr>提示工程（prompt engineering） 策略</vt:lpstr>
      <vt:lpstr>建立參考文獻表</vt:lpstr>
      <vt:lpstr>PowerPoint 簡報</vt:lpstr>
      <vt:lpstr>PowerPoint 簡報</vt:lpstr>
      <vt:lpstr>案例展示</vt:lpstr>
      <vt:lpstr>再犯預測知識體系初探</vt:lpstr>
      <vt:lpstr>PowerPoint 簡報</vt:lpstr>
      <vt:lpstr>PowerPoint 簡報</vt:lpstr>
      <vt:lpstr>跨領域研究合作</vt:lpstr>
      <vt:lpstr>作業情境</vt:lpstr>
      <vt:lpstr>資料工程</vt:lpstr>
      <vt:lpstr>選取資料屬性</vt:lpstr>
      <vt:lpstr>隨機森林</vt:lpstr>
      <vt:lpstr>Random forest效能比較</vt:lpstr>
      <vt:lpstr>知識轉換支援再犯風險評估</vt:lpstr>
      <vt:lpstr>結語</vt:lpstr>
      <vt:lpstr>課程回顧</vt:lpstr>
      <vt:lpstr>Q/A</vt:lpstr>
      <vt:lpstr>參考文獻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知識管理</dc:title>
  <dc:creator>鍾健雄</dc:creator>
  <cp:lastModifiedBy>Jainshone Chung</cp:lastModifiedBy>
  <cp:revision>75</cp:revision>
  <dcterms:created xsi:type="dcterms:W3CDTF">2023-06-14T01:52:37Z</dcterms:created>
  <dcterms:modified xsi:type="dcterms:W3CDTF">2023-07-16T14:46:02Z</dcterms:modified>
</cp:coreProperties>
</file>